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43" r:id="rId5"/>
    <p:sldId id="258" r:id="rId6"/>
    <p:sldId id="345" r:id="rId7"/>
    <p:sldId id="346" r:id="rId8"/>
    <p:sldId id="347" r:id="rId9"/>
    <p:sldId id="259" r:id="rId10"/>
    <p:sldId id="260" r:id="rId11"/>
    <p:sldId id="261" r:id="rId12"/>
    <p:sldId id="348" r:id="rId13"/>
    <p:sldId id="349" r:id="rId14"/>
    <p:sldId id="350" r:id="rId15"/>
    <p:sldId id="351" r:id="rId16"/>
    <p:sldId id="352" r:id="rId17"/>
    <p:sldId id="265" r:id="rId18"/>
    <p:sldId id="353" r:id="rId19"/>
    <p:sldId id="365" r:id="rId20"/>
    <p:sldId id="263" r:id="rId21"/>
    <p:sldId id="264"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54" r:id="rId35"/>
    <p:sldId id="266" r:id="rId36"/>
    <p:sldId id="355" r:id="rId37"/>
    <p:sldId id="272" r:id="rId38"/>
    <p:sldId id="356" r:id="rId39"/>
    <p:sldId id="357" r:id="rId40"/>
    <p:sldId id="378" r:id="rId41"/>
    <p:sldId id="361" r:id="rId42"/>
    <p:sldId id="362" r:id="rId43"/>
  </p:sldIdLst>
  <p:sldSz cx="9144000" cy="5143500"/>
  <p:notesSz cx="6858000" cy="9144000"/>
  <p:embeddedFontLst>
    <p:embeddedFont>
      <p:font typeface="Oswald"/>
      <p:regular r:id="rId47"/>
    </p:embeddedFont>
    <p:embeddedFont>
      <p:font typeface="Open Sans"/>
      <p:regular r:id="rId48"/>
    </p:embeddedFont>
    <p:embeddedFont>
      <p:font typeface="Montserrat Medium"/>
      <p:regular r:id="rId49"/>
    </p:embeddedFont>
    <p:embeddedFont>
      <p:font typeface="Bahnschrift" panose="020B0502040204020203"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0" name="Shape 710"/>
        <p:cNvGrpSpPr/>
        <p:nvPr/>
      </p:nvGrpSpPr>
      <p:grpSpPr>
        <a:xfrm>
          <a:off x="0" y="0"/>
          <a:ext cx="0" cy="0"/>
          <a:chOff x="0" y="0"/>
          <a:chExt cx="0" cy="0"/>
        </a:xfrm>
      </p:grpSpPr>
      <p:sp>
        <p:nvSpPr>
          <p:cNvPr id="711" name="Google Shape;7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8" name="Shape 1018"/>
        <p:cNvGrpSpPr/>
        <p:nvPr/>
      </p:nvGrpSpPr>
      <p:grpSpPr>
        <a:xfrm>
          <a:off x="0" y="0"/>
          <a:ext cx="0" cy="0"/>
          <a:chOff x="0" y="0"/>
          <a:chExt cx="0" cy="0"/>
        </a:xfrm>
      </p:grpSpPr>
      <p:sp>
        <p:nvSpPr>
          <p:cNvPr id="1019" name="Google Shape;1019;g16488157a46_0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488157a46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e4b7ac326b_0_1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b7ac326b_0_1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2" name="Shape 1402"/>
        <p:cNvGrpSpPr/>
        <p:nvPr/>
      </p:nvGrpSpPr>
      <p:grpSpPr>
        <a:xfrm>
          <a:off x="0" y="0"/>
          <a:ext cx="0" cy="0"/>
          <a:chOff x="0" y="0"/>
          <a:chExt cx="0" cy="0"/>
        </a:xfrm>
      </p:grpSpPr>
      <p:sp>
        <p:nvSpPr>
          <p:cNvPr id="1403" name="Google Shape;1403;g8d86ff3bbe_0_260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d86ff3bbe_0_260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5" name="Shape 3725"/>
        <p:cNvGrpSpPr/>
        <p:nvPr/>
      </p:nvGrpSpPr>
      <p:grpSpPr>
        <a:xfrm>
          <a:off x="0" y="0"/>
          <a:ext cx="0" cy="0"/>
          <a:chOff x="0" y="0"/>
          <a:chExt cx="0" cy="0"/>
        </a:xfrm>
      </p:grpSpPr>
      <p:sp>
        <p:nvSpPr>
          <p:cNvPr id="3726" name="Google Shape;3726;g8d86ff3bbe_0_15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8d86ff3bbe_0_15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2" name="Shape 3222"/>
        <p:cNvGrpSpPr/>
        <p:nvPr/>
      </p:nvGrpSpPr>
      <p:grpSpPr>
        <a:xfrm>
          <a:off x="0" y="0"/>
          <a:ext cx="0" cy="0"/>
          <a:chOff x="0" y="0"/>
          <a:chExt cx="0" cy="0"/>
        </a:xfrm>
      </p:grpSpPr>
      <p:sp>
        <p:nvSpPr>
          <p:cNvPr id="3223" name="Google Shape;3223;g8d86ff3bbe_0_15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8d86ff3bbe_0_15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1" name="Shape 861"/>
        <p:cNvGrpSpPr/>
        <p:nvPr/>
      </p:nvGrpSpPr>
      <p:grpSpPr>
        <a:xfrm>
          <a:off x="0" y="0"/>
          <a:ext cx="0" cy="0"/>
          <a:chOff x="0" y="0"/>
          <a:chExt cx="0" cy="0"/>
        </a:xfrm>
      </p:grpSpPr>
      <p:sp>
        <p:nvSpPr>
          <p:cNvPr id="862" name="Google Shape;862;g8d86ff3bbe_0_15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1" name="Shape 891"/>
        <p:cNvGrpSpPr/>
        <p:nvPr/>
      </p:nvGrpSpPr>
      <p:grpSpPr>
        <a:xfrm>
          <a:off x="0" y="0"/>
          <a:ext cx="0" cy="0"/>
          <a:chOff x="0" y="0"/>
          <a:chExt cx="0" cy="0"/>
        </a:xfrm>
      </p:grpSpPr>
      <p:sp>
        <p:nvSpPr>
          <p:cNvPr id="892" name="Google Shape;892;g8d86ff3bbe_0_15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6" name="Shape 56"/>
        <p:cNvGrpSpPr/>
        <p:nvPr/>
      </p:nvGrpSpPr>
      <p:grpSpPr>
        <a:xfrm>
          <a:off x="0" y="0"/>
          <a:ext cx="0" cy="0"/>
          <a:chOff x="0" y="0"/>
          <a:chExt cx="0" cy="0"/>
        </a:xfrm>
      </p:grpSpPr>
      <p:sp>
        <p:nvSpPr>
          <p:cNvPr id="57" name="Google Shape;57;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txBox="1"/>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7" name="Google Shape;77;p11"/>
          <p:cNvSpPr txBox="1"/>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1" name="Google Shape;101;p13"/>
          <p:cNvSpPr txBox="1"/>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3" name="Google Shape;103;p13"/>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4" name="Google Shape;104;p13"/>
          <p:cNvSpPr txBox="1"/>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6" name="Google Shape;106;p13"/>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7" name="Google Shape;107;p13"/>
          <p:cNvSpPr txBox="1"/>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9" name="Google Shape;109;p13"/>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10" name="Google Shape;110;p13"/>
          <p:cNvSpPr txBox="1"/>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_2_1">
    <p:spTree>
      <p:nvGrpSpPr>
        <p:cNvPr id="112" name="Shape 112"/>
        <p:cNvGrpSpPr/>
        <p:nvPr/>
      </p:nvGrpSpPr>
      <p:grpSpPr>
        <a:xfrm>
          <a:off x="0" y="0"/>
          <a:ext cx="0" cy="0"/>
          <a:chOff x="0" y="0"/>
          <a:chExt cx="0" cy="0"/>
        </a:xfrm>
      </p:grpSpPr>
      <p:sp>
        <p:nvSpPr>
          <p:cNvPr id="113" name="Google Shape;113;p14"/>
          <p:cNvSpPr txBox="1"/>
          <p:nvPr>
            <p:ph type="title"/>
          </p:nvPr>
        </p:nvSpPr>
        <p:spPr>
          <a:xfrm>
            <a:off x="720000" y="2601000"/>
            <a:ext cx="5565300" cy="55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4" name="Google Shape;114;p14"/>
          <p:cNvSpPr txBox="1"/>
          <p:nvPr>
            <p:ph type="subTitle" idx="1"/>
          </p:nvPr>
        </p:nvSpPr>
        <p:spPr>
          <a:xfrm>
            <a:off x="720000" y="540000"/>
            <a:ext cx="55653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500"/>
              <a:buFont typeface="Montserrat Medium"/>
              <a:buNone/>
              <a:defRPr sz="2800">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p:txBody>
      </p:sp>
      <p:grpSp>
        <p:nvGrpSpPr>
          <p:cNvPr id="115" name="Google Shape;115;p14"/>
          <p:cNvGrpSpPr/>
          <p:nvPr/>
        </p:nvGrpSpPr>
        <p:grpSpPr>
          <a:xfrm rot="199848" flipH="1">
            <a:off x="1146238" y="3853117"/>
            <a:ext cx="581719" cy="921601"/>
            <a:chOff x="-1904298" y="1056455"/>
            <a:chExt cx="581725" cy="921611"/>
          </a:xfrm>
        </p:grpSpPr>
        <p:sp>
          <p:nvSpPr>
            <p:cNvPr id="116" name="Google Shape;116;p1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14"/>
          <p:cNvGrpSpPr/>
          <p:nvPr/>
        </p:nvGrpSpPr>
        <p:grpSpPr>
          <a:xfrm flipH="1">
            <a:off x="1561015" y="3934149"/>
            <a:ext cx="878448" cy="863379"/>
            <a:chOff x="-5358445" y="839844"/>
            <a:chExt cx="1391711" cy="1367837"/>
          </a:xfrm>
        </p:grpSpPr>
        <p:sp>
          <p:nvSpPr>
            <p:cNvPr id="119" name="Google Shape;119;p1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 name="Google Shape;121;p14"/>
          <p:cNvGrpSpPr/>
          <p:nvPr/>
        </p:nvGrpSpPr>
        <p:grpSpPr>
          <a:xfrm rot="1263781" flipH="1">
            <a:off x="538221" y="4030012"/>
            <a:ext cx="890375" cy="822935"/>
            <a:chOff x="-1855532" y="1600966"/>
            <a:chExt cx="890361" cy="822923"/>
          </a:xfrm>
        </p:grpSpPr>
        <p:sp>
          <p:nvSpPr>
            <p:cNvPr id="122" name="Google Shape;122;p1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14"/>
          <p:cNvGrpSpPr/>
          <p:nvPr/>
        </p:nvGrpSpPr>
        <p:grpSpPr>
          <a:xfrm flipH="1">
            <a:off x="1" y="2854047"/>
            <a:ext cx="9144001" cy="2289456"/>
            <a:chOff x="271750" y="2423875"/>
            <a:chExt cx="7077400" cy="1772025"/>
          </a:xfrm>
        </p:grpSpPr>
        <p:sp>
          <p:nvSpPr>
            <p:cNvPr id="125" name="Google Shape;125;p14"/>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4"/>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28" name="Shape 128"/>
        <p:cNvGrpSpPr/>
        <p:nvPr/>
      </p:nvGrpSpPr>
      <p:grpSpPr>
        <a:xfrm>
          <a:off x="0" y="0"/>
          <a:ext cx="0" cy="0"/>
          <a:chOff x="0" y="0"/>
          <a:chExt cx="0" cy="0"/>
        </a:xfrm>
      </p:grpSpPr>
      <p:sp>
        <p:nvSpPr>
          <p:cNvPr id="129" name="Google Shape;129;p15"/>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30" name="Shape 130"/>
        <p:cNvGrpSpPr/>
        <p:nvPr/>
      </p:nvGrpSpPr>
      <p:grpSpPr>
        <a:xfrm>
          <a:off x="0" y="0"/>
          <a:ext cx="0" cy="0"/>
          <a:chOff x="0" y="0"/>
          <a:chExt cx="0" cy="0"/>
        </a:xfrm>
      </p:grpSpPr>
      <p:sp>
        <p:nvSpPr>
          <p:cNvPr id="131" name="Google Shape;131;p16"/>
          <p:cNvSpPr txBox="1"/>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32" name="Google Shape;132;p16"/>
          <p:cNvGrpSpPr/>
          <p:nvPr/>
        </p:nvGrpSpPr>
        <p:grpSpPr>
          <a:xfrm>
            <a:off x="440413" y="3605057"/>
            <a:ext cx="3748961" cy="1754140"/>
            <a:chOff x="440413" y="3605057"/>
            <a:chExt cx="3748961" cy="1754140"/>
          </a:xfrm>
        </p:grpSpPr>
        <p:sp>
          <p:nvSpPr>
            <p:cNvPr id="133" name="Google Shape;133;p16"/>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6"/>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16"/>
            <p:cNvGrpSpPr/>
            <p:nvPr/>
          </p:nvGrpSpPr>
          <p:grpSpPr>
            <a:xfrm rot="1398551" flipH="1">
              <a:off x="1087893" y="3855029"/>
              <a:ext cx="1522160" cy="1254196"/>
              <a:chOff x="698956" y="6526827"/>
              <a:chExt cx="1522132" cy="1254173"/>
            </a:xfrm>
          </p:grpSpPr>
          <p:grpSp>
            <p:nvGrpSpPr>
              <p:cNvPr id="136" name="Google Shape;136;p16"/>
              <p:cNvGrpSpPr/>
              <p:nvPr/>
            </p:nvGrpSpPr>
            <p:grpSpPr>
              <a:xfrm>
                <a:off x="970014" y="6599642"/>
                <a:ext cx="1251074" cy="1089966"/>
                <a:chOff x="2227541" y="6011760"/>
                <a:chExt cx="2864180" cy="2495343"/>
              </a:xfrm>
            </p:grpSpPr>
            <p:sp>
              <p:nvSpPr>
                <p:cNvPr id="137" name="Google Shape;137;p16"/>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 name="Google Shape;138;p16"/>
                <p:cNvGrpSpPr/>
                <p:nvPr/>
              </p:nvGrpSpPr>
              <p:grpSpPr>
                <a:xfrm>
                  <a:off x="2227541" y="6635267"/>
                  <a:ext cx="2250382" cy="1871835"/>
                  <a:chOff x="2227541" y="6635267"/>
                  <a:chExt cx="2250382" cy="1871835"/>
                </a:xfrm>
              </p:grpSpPr>
              <p:sp>
                <p:nvSpPr>
                  <p:cNvPr id="139" name="Google Shape;139;p16"/>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6"/>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6"/>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2" name="Google Shape;142;p16"/>
              <p:cNvGrpSpPr/>
              <p:nvPr/>
            </p:nvGrpSpPr>
            <p:grpSpPr>
              <a:xfrm>
                <a:off x="698956" y="6526827"/>
                <a:ext cx="761443" cy="1254173"/>
                <a:chOff x="1668617" y="5683195"/>
                <a:chExt cx="1743230" cy="2871275"/>
              </a:xfrm>
            </p:grpSpPr>
            <p:sp>
              <p:nvSpPr>
                <p:cNvPr id="143" name="Google Shape;143;p16"/>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 name="Google Shape;144;p16"/>
                <p:cNvGrpSpPr/>
                <p:nvPr/>
              </p:nvGrpSpPr>
              <p:grpSpPr>
                <a:xfrm>
                  <a:off x="2252110" y="6027996"/>
                  <a:ext cx="1159737" cy="2526474"/>
                  <a:chOff x="2252110" y="6027996"/>
                  <a:chExt cx="1159737" cy="2526474"/>
                </a:xfrm>
              </p:grpSpPr>
              <p:sp>
                <p:nvSpPr>
                  <p:cNvPr id="145" name="Google Shape;145;p16"/>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49" name="Google Shape;149;p16"/>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50" name="Shape 150"/>
        <p:cNvGrpSpPr/>
        <p:nvPr/>
      </p:nvGrpSpPr>
      <p:grpSpPr>
        <a:xfrm>
          <a:off x="0" y="0"/>
          <a:ext cx="0" cy="0"/>
          <a:chOff x="0" y="0"/>
          <a:chExt cx="0" cy="0"/>
        </a:xfrm>
      </p:grpSpPr>
      <p:sp>
        <p:nvSpPr>
          <p:cNvPr id="151" name="Google Shape;151;p17"/>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52" name="Google Shape;152;p17"/>
          <p:cNvSpPr txBox="1"/>
          <p:nvPr>
            <p:ph type="body" idx="1"/>
          </p:nvPr>
        </p:nvSpPr>
        <p:spPr>
          <a:xfrm>
            <a:off x="2154150" y="1343963"/>
            <a:ext cx="48357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grpSp>
        <p:nvGrpSpPr>
          <p:cNvPr id="153" name="Google Shape;153;p17"/>
          <p:cNvGrpSpPr/>
          <p:nvPr/>
        </p:nvGrpSpPr>
        <p:grpSpPr>
          <a:xfrm flipH="1">
            <a:off x="5411725" y="3605057"/>
            <a:ext cx="3748961" cy="1754140"/>
            <a:chOff x="440413" y="3605057"/>
            <a:chExt cx="3748961" cy="1754140"/>
          </a:xfrm>
        </p:grpSpPr>
        <p:sp>
          <p:nvSpPr>
            <p:cNvPr id="154" name="Google Shape;154;p17"/>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 name="Google Shape;156;p17"/>
            <p:cNvGrpSpPr/>
            <p:nvPr/>
          </p:nvGrpSpPr>
          <p:grpSpPr>
            <a:xfrm rot="1398551" flipH="1">
              <a:off x="1087893" y="3855029"/>
              <a:ext cx="1522160" cy="1254196"/>
              <a:chOff x="698956" y="6526827"/>
              <a:chExt cx="1522132" cy="1254173"/>
            </a:xfrm>
          </p:grpSpPr>
          <p:grpSp>
            <p:nvGrpSpPr>
              <p:cNvPr id="157" name="Google Shape;157;p17"/>
              <p:cNvGrpSpPr/>
              <p:nvPr/>
            </p:nvGrpSpPr>
            <p:grpSpPr>
              <a:xfrm>
                <a:off x="970014" y="6599642"/>
                <a:ext cx="1251074" cy="1089966"/>
                <a:chOff x="2227541" y="6011760"/>
                <a:chExt cx="2864180" cy="2495343"/>
              </a:xfrm>
            </p:grpSpPr>
            <p:sp>
              <p:nvSpPr>
                <p:cNvPr id="158" name="Google Shape;158;p17"/>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 name="Google Shape;159;p17"/>
                <p:cNvGrpSpPr/>
                <p:nvPr/>
              </p:nvGrpSpPr>
              <p:grpSpPr>
                <a:xfrm>
                  <a:off x="2227541" y="6635267"/>
                  <a:ext cx="2250382" cy="1871835"/>
                  <a:chOff x="2227541" y="6635267"/>
                  <a:chExt cx="2250382" cy="1871835"/>
                </a:xfrm>
              </p:grpSpPr>
              <p:sp>
                <p:nvSpPr>
                  <p:cNvPr id="160" name="Google Shape;160;p17"/>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7"/>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7"/>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3" name="Google Shape;163;p17"/>
              <p:cNvGrpSpPr/>
              <p:nvPr/>
            </p:nvGrpSpPr>
            <p:grpSpPr>
              <a:xfrm>
                <a:off x="698956" y="6526827"/>
                <a:ext cx="761443" cy="1254173"/>
                <a:chOff x="1668617" y="5683195"/>
                <a:chExt cx="1743230" cy="2871275"/>
              </a:xfrm>
            </p:grpSpPr>
            <p:sp>
              <p:nvSpPr>
                <p:cNvPr id="164" name="Google Shape;164;p17"/>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7"/>
                <p:cNvGrpSpPr/>
                <p:nvPr/>
              </p:nvGrpSpPr>
              <p:grpSpPr>
                <a:xfrm>
                  <a:off x="2252110" y="6027996"/>
                  <a:ext cx="1159737" cy="2526474"/>
                  <a:chOff x="2252110" y="6027996"/>
                  <a:chExt cx="1159737" cy="2526474"/>
                </a:xfrm>
              </p:grpSpPr>
              <p:sp>
                <p:nvSpPr>
                  <p:cNvPr id="166" name="Google Shape;166;p17"/>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7"/>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7"/>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7"/>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70" name="Google Shape;170;p17"/>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17"/>
          <p:cNvGrpSpPr/>
          <p:nvPr/>
        </p:nvGrpSpPr>
        <p:grpSpPr>
          <a:xfrm flipH="1">
            <a:off x="717526" y="-6"/>
            <a:ext cx="1430732" cy="1059983"/>
            <a:chOff x="7676452" y="-6"/>
            <a:chExt cx="1430732" cy="1059983"/>
          </a:xfrm>
        </p:grpSpPr>
        <p:grpSp>
          <p:nvGrpSpPr>
            <p:cNvPr id="172" name="Google Shape;172;p17"/>
            <p:cNvGrpSpPr/>
            <p:nvPr/>
          </p:nvGrpSpPr>
          <p:grpSpPr>
            <a:xfrm rot="10690018">
              <a:off x="7690194" y="79769"/>
              <a:ext cx="1152535" cy="877616"/>
              <a:chOff x="3077675" y="6690087"/>
              <a:chExt cx="2525088" cy="1922768"/>
            </a:xfrm>
          </p:grpSpPr>
          <p:sp>
            <p:nvSpPr>
              <p:cNvPr id="173" name="Google Shape;173;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17"/>
            <p:cNvGrpSpPr/>
            <p:nvPr/>
          </p:nvGrpSpPr>
          <p:grpSpPr>
            <a:xfrm rot="8905895">
              <a:off x="8402486" y="210113"/>
              <a:ext cx="491590" cy="778812"/>
              <a:chOff x="-1904298" y="1056455"/>
              <a:chExt cx="581725" cy="921611"/>
            </a:xfrm>
          </p:grpSpPr>
          <p:sp>
            <p:nvSpPr>
              <p:cNvPr id="178" name="Google Shape;178;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0" name="Google Shape;180;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_AND_BODY_1_1">
    <p:bg>
      <p:bgPr>
        <a:solidFill>
          <a:schemeClr val="lt1"/>
        </a:solidFill>
        <a:effectLst/>
      </p:bgPr>
    </p:bg>
    <p:spTree>
      <p:nvGrpSpPr>
        <p:cNvPr id="181" name="Shape 181"/>
        <p:cNvGrpSpPr/>
        <p:nvPr/>
      </p:nvGrpSpPr>
      <p:grpSpPr>
        <a:xfrm>
          <a:off x="0" y="0"/>
          <a:ext cx="0" cy="0"/>
          <a:chOff x="0" y="0"/>
          <a:chExt cx="0" cy="0"/>
        </a:xfrm>
      </p:grpSpPr>
      <p:sp>
        <p:nvSpPr>
          <p:cNvPr id="182" name="Google Shape;182;p18"/>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83" name="Google Shape;183;p18"/>
          <p:cNvSpPr txBox="1"/>
          <p:nvPr>
            <p:ph type="body" idx="1"/>
          </p:nvPr>
        </p:nvSpPr>
        <p:spPr>
          <a:xfrm>
            <a:off x="715050" y="1127100"/>
            <a:ext cx="7709100" cy="166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84" name="Shape 184"/>
        <p:cNvGrpSpPr/>
        <p:nvPr/>
      </p:nvGrpSpPr>
      <p:grpSpPr>
        <a:xfrm>
          <a:off x="0" y="0"/>
          <a:ext cx="0" cy="0"/>
          <a:chOff x="0" y="0"/>
          <a:chExt cx="0" cy="0"/>
        </a:xfrm>
      </p:grpSpPr>
      <p:grpSp>
        <p:nvGrpSpPr>
          <p:cNvPr id="185" name="Google Shape;185;p19"/>
          <p:cNvGrpSpPr/>
          <p:nvPr/>
        </p:nvGrpSpPr>
        <p:grpSpPr>
          <a:xfrm rot="244921">
            <a:off x="647179" y="3832742"/>
            <a:ext cx="1145761" cy="872458"/>
            <a:chOff x="3077675" y="6690087"/>
            <a:chExt cx="2525088" cy="1922768"/>
          </a:xfrm>
        </p:grpSpPr>
        <p:sp>
          <p:nvSpPr>
            <p:cNvPr id="186" name="Google Shape;186;p19"/>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 name="Google Shape;190;p19"/>
          <p:cNvGrpSpPr/>
          <p:nvPr/>
        </p:nvGrpSpPr>
        <p:grpSpPr>
          <a:xfrm rot="-1537546">
            <a:off x="604994" y="3763987"/>
            <a:ext cx="488794" cy="774382"/>
            <a:chOff x="-1904298" y="1056455"/>
            <a:chExt cx="581725" cy="921611"/>
          </a:xfrm>
        </p:grpSpPr>
        <p:sp>
          <p:nvSpPr>
            <p:cNvPr id="191" name="Google Shape;191;p19"/>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3" name="Google Shape;193;p19"/>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7" name="Google Shape;197;p19"/>
          <p:cNvSpPr txBox="1"/>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8" name="Google Shape;198;p19"/>
          <p:cNvSpPr txBox="1"/>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9" name="Google Shape;199;p19"/>
          <p:cNvSpPr txBox="1"/>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0" name="Google Shape;200;p19"/>
          <p:cNvSpPr txBox="1"/>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1" name="Google Shape;201;p19"/>
          <p:cNvSpPr txBox="1"/>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2" name="Google Shape;202;p19"/>
          <p:cNvSpPr txBox="1"/>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3" name="Google Shape;203;p19"/>
          <p:cNvSpPr txBox="1"/>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4" name="Google Shape;204;p19"/>
          <p:cNvSpPr txBox="1"/>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205" name="Shape 205"/>
        <p:cNvGrpSpPr/>
        <p:nvPr/>
      </p:nvGrpSpPr>
      <p:grpSpPr>
        <a:xfrm>
          <a:off x="0" y="0"/>
          <a:ext cx="0" cy="0"/>
          <a:chOff x="0" y="0"/>
          <a:chExt cx="0" cy="0"/>
        </a:xfrm>
      </p:grpSpPr>
      <p:sp>
        <p:nvSpPr>
          <p:cNvPr id="206" name="Google Shape;206;p2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07" name="Google Shape;207;p20"/>
          <p:cNvSpPr txBox="1"/>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08" name="Google Shape;208;p20"/>
          <p:cNvSpPr txBox="1"/>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09" name="Google Shape;209;p20"/>
          <p:cNvSpPr txBox="1"/>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0" name="Google Shape;210;p20"/>
          <p:cNvSpPr txBox="1"/>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12" name="Google Shape;212;p20"/>
          <p:cNvSpPr txBox="1"/>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13" name="Google Shape;213;p20"/>
          <p:cNvSpPr txBox="1"/>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4" name="Google Shape;214;p20"/>
          <p:cNvSpPr txBox="1"/>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15" name="Google Shape;215;p20"/>
          <p:cNvGrpSpPr/>
          <p:nvPr/>
        </p:nvGrpSpPr>
        <p:grpSpPr>
          <a:xfrm>
            <a:off x="7676452" y="-6"/>
            <a:ext cx="1430732" cy="1059983"/>
            <a:chOff x="7676452" y="-6"/>
            <a:chExt cx="1430732" cy="1059983"/>
          </a:xfrm>
        </p:grpSpPr>
        <p:grpSp>
          <p:nvGrpSpPr>
            <p:cNvPr id="216" name="Google Shape;216;p20"/>
            <p:cNvGrpSpPr/>
            <p:nvPr/>
          </p:nvGrpSpPr>
          <p:grpSpPr>
            <a:xfrm rot="10690018">
              <a:off x="7690194" y="79769"/>
              <a:ext cx="1152535" cy="877616"/>
              <a:chOff x="3077675" y="6690087"/>
              <a:chExt cx="2525088" cy="1922768"/>
            </a:xfrm>
          </p:grpSpPr>
          <p:sp>
            <p:nvSpPr>
              <p:cNvPr id="217" name="Google Shape;217;p20"/>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0"/>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0"/>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0"/>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 name="Google Shape;221;p20"/>
            <p:cNvGrpSpPr/>
            <p:nvPr/>
          </p:nvGrpSpPr>
          <p:grpSpPr>
            <a:xfrm rot="8905895">
              <a:off x="8402486" y="210113"/>
              <a:ext cx="491590" cy="778812"/>
              <a:chOff x="-1904298" y="1056455"/>
              <a:chExt cx="581725" cy="921611"/>
            </a:xfrm>
          </p:grpSpPr>
          <p:sp>
            <p:nvSpPr>
              <p:cNvPr id="222" name="Google Shape;222;p2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20"/>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s 2">
  <p:cSld name="CUSTOM_4_1_1">
    <p:bg>
      <p:bgPr>
        <a:solidFill>
          <a:schemeClr val="dk2"/>
        </a:solidFill>
        <a:effectLst/>
      </p:bgPr>
    </p:bg>
    <p:spTree>
      <p:nvGrpSpPr>
        <p:cNvPr id="225" name="Shape 225"/>
        <p:cNvGrpSpPr/>
        <p:nvPr/>
      </p:nvGrpSpPr>
      <p:grpSpPr>
        <a:xfrm>
          <a:off x="0" y="0"/>
          <a:ext cx="0" cy="0"/>
          <a:chOff x="0" y="0"/>
          <a:chExt cx="0" cy="0"/>
        </a:xfrm>
      </p:grpSpPr>
      <p:grpSp>
        <p:nvGrpSpPr>
          <p:cNvPr id="226" name="Google Shape;226;p21"/>
          <p:cNvGrpSpPr/>
          <p:nvPr/>
        </p:nvGrpSpPr>
        <p:grpSpPr>
          <a:xfrm flipH="1">
            <a:off x="717526" y="-6"/>
            <a:ext cx="1430732" cy="1059983"/>
            <a:chOff x="7676452" y="-6"/>
            <a:chExt cx="1430732" cy="1059983"/>
          </a:xfrm>
        </p:grpSpPr>
        <p:grpSp>
          <p:nvGrpSpPr>
            <p:cNvPr id="227" name="Google Shape;227;p21"/>
            <p:cNvGrpSpPr/>
            <p:nvPr/>
          </p:nvGrpSpPr>
          <p:grpSpPr>
            <a:xfrm rot="10690018">
              <a:off x="7690194" y="79769"/>
              <a:ext cx="1152535" cy="877616"/>
              <a:chOff x="3077675" y="6690087"/>
              <a:chExt cx="2525088" cy="1922768"/>
            </a:xfrm>
          </p:grpSpPr>
          <p:sp>
            <p:nvSpPr>
              <p:cNvPr id="228" name="Google Shape;228;p21"/>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2" name="Google Shape;232;p21"/>
            <p:cNvGrpSpPr/>
            <p:nvPr/>
          </p:nvGrpSpPr>
          <p:grpSpPr>
            <a:xfrm rot="8905895">
              <a:off x="8402486" y="210113"/>
              <a:ext cx="491590" cy="778812"/>
              <a:chOff x="-1904298" y="1056455"/>
              <a:chExt cx="581725" cy="921611"/>
            </a:xfrm>
          </p:grpSpPr>
          <p:sp>
            <p:nvSpPr>
              <p:cNvPr id="233" name="Google Shape;233;p21"/>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5" name="Google Shape;235;p21"/>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 name="Google Shape;236;p21"/>
          <p:cNvSpPr txBox="1"/>
          <p:nvPr>
            <p:ph type="title"/>
          </p:nvPr>
        </p:nvSpPr>
        <p:spPr>
          <a:xfrm>
            <a:off x="1522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7" name="Google Shape;237;p21"/>
          <p:cNvSpPr txBox="1"/>
          <p:nvPr>
            <p:ph type="subTitle" idx="1"/>
          </p:nvPr>
        </p:nvSpPr>
        <p:spPr>
          <a:xfrm>
            <a:off x="1522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38" name="Google Shape;238;p21"/>
          <p:cNvSpPr txBox="1"/>
          <p:nvPr>
            <p:ph type="title" idx="2"/>
          </p:nvPr>
        </p:nvSpPr>
        <p:spPr>
          <a:xfrm>
            <a:off x="5374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9" name="Google Shape;239;p21"/>
          <p:cNvSpPr txBox="1"/>
          <p:nvPr>
            <p:ph type="subTitle" idx="3"/>
          </p:nvPr>
        </p:nvSpPr>
        <p:spPr>
          <a:xfrm>
            <a:off x="5374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0" name="Google Shape;240;p21"/>
          <p:cNvSpPr txBox="1"/>
          <p:nvPr>
            <p:ph type="title" idx="4"/>
          </p:nvPr>
        </p:nvSpPr>
        <p:spPr>
          <a:xfrm>
            <a:off x="1522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1" name="Google Shape;241;p21"/>
          <p:cNvSpPr txBox="1"/>
          <p:nvPr>
            <p:ph type="subTitle" idx="5"/>
          </p:nvPr>
        </p:nvSpPr>
        <p:spPr>
          <a:xfrm>
            <a:off x="1522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2" name="Google Shape;242;p21"/>
          <p:cNvSpPr txBox="1"/>
          <p:nvPr>
            <p:ph type="title" idx="6"/>
          </p:nvPr>
        </p:nvSpPr>
        <p:spPr>
          <a:xfrm>
            <a:off x="5374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3" name="Google Shape;243;p21"/>
          <p:cNvSpPr txBox="1"/>
          <p:nvPr>
            <p:ph type="subTitle" idx="7"/>
          </p:nvPr>
        </p:nvSpPr>
        <p:spPr>
          <a:xfrm>
            <a:off x="5374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4" name="Google Shape;244;p21"/>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s 3">
  <p:cSld name="CUSTOM_4_1_1_1">
    <p:bg>
      <p:bgPr>
        <a:solidFill>
          <a:schemeClr val="lt1"/>
        </a:solidFill>
        <a:effectLst/>
      </p:bgPr>
    </p:bg>
    <p:spTree>
      <p:nvGrpSpPr>
        <p:cNvPr id="245" name="Shape 245"/>
        <p:cNvGrpSpPr/>
        <p:nvPr/>
      </p:nvGrpSpPr>
      <p:grpSpPr>
        <a:xfrm>
          <a:off x="0" y="0"/>
          <a:ext cx="0" cy="0"/>
          <a:chOff x="0" y="0"/>
          <a:chExt cx="0" cy="0"/>
        </a:xfrm>
      </p:grpSpPr>
      <p:sp>
        <p:nvSpPr>
          <p:cNvPr id="246" name="Google Shape;246;p22"/>
          <p:cNvSpPr/>
          <p:nvPr/>
        </p:nvSpPr>
        <p:spPr>
          <a:xfrm flipH="1">
            <a:off x="1" y="2854047"/>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2"/>
          <p:cNvSpPr txBox="1"/>
          <p:nvPr>
            <p:ph type="title"/>
          </p:nvPr>
        </p:nvSpPr>
        <p:spPr>
          <a:xfrm>
            <a:off x="1329000" y="147180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8" name="Google Shape;248;p22"/>
          <p:cNvSpPr txBox="1"/>
          <p:nvPr>
            <p:ph type="subTitle" idx="1"/>
          </p:nvPr>
        </p:nvSpPr>
        <p:spPr>
          <a:xfrm>
            <a:off x="1329000" y="197945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9" name="Google Shape;249;p22"/>
          <p:cNvSpPr txBox="1"/>
          <p:nvPr>
            <p:ph type="title" idx="2"/>
          </p:nvPr>
        </p:nvSpPr>
        <p:spPr>
          <a:xfrm>
            <a:off x="5568000" y="147180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0" name="Google Shape;250;p22"/>
          <p:cNvSpPr txBox="1"/>
          <p:nvPr>
            <p:ph type="subTitle" idx="3"/>
          </p:nvPr>
        </p:nvSpPr>
        <p:spPr>
          <a:xfrm>
            <a:off x="5568000" y="197945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1" name="Google Shape;251;p22"/>
          <p:cNvSpPr txBox="1"/>
          <p:nvPr>
            <p:ph type="title" idx="4"/>
          </p:nvPr>
        </p:nvSpPr>
        <p:spPr>
          <a:xfrm>
            <a:off x="1329000" y="330505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2" name="Google Shape;252;p22"/>
          <p:cNvSpPr txBox="1"/>
          <p:nvPr>
            <p:ph type="subTitle" idx="5"/>
          </p:nvPr>
        </p:nvSpPr>
        <p:spPr>
          <a:xfrm>
            <a:off x="1329000" y="381270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3" name="Google Shape;253;p22"/>
          <p:cNvSpPr txBox="1"/>
          <p:nvPr>
            <p:ph type="title" idx="6"/>
          </p:nvPr>
        </p:nvSpPr>
        <p:spPr>
          <a:xfrm>
            <a:off x="5568000" y="330505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4" name="Google Shape;254;p22"/>
          <p:cNvSpPr txBox="1"/>
          <p:nvPr>
            <p:ph type="subTitle" idx="7"/>
          </p:nvPr>
        </p:nvSpPr>
        <p:spPr>
          <a:xfrm>
            <a:off x="5568000" y="381270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5" name="Google Shape;255;p22"/>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6" name="Google Shape;256;p22"/>
          <p:cNvGrpSpPr/>
          <p:nvPr/>
        </p:nvGrpSpPr>
        <p:grpSpPr>
          <a:xfrm flipH="1">
            <a:off x="36826" y="-6"/>
            <a:ext cx="1430732" cy="1059983"/>
            <a:chOff x="7676452" y="-6"/>
            <a:chExt cx="1430732" cy="1059983"/>
          </a:xfrm>
        </p:grpSpPr>
        <p:grpSp>
          <p:nvGrpSpPr>
            <p:cNvPr id="257" name="Google Shape;257;p22"/>
            <p:cNvGrpSpPr/>
            <p:nvPr/>
          </p:nvGrpSpPr>
          <p:grpSpPr>
            <a:xfrm rot="10690018">
              <a:off x="7690194" y="79769"/>
              <a:ext cx="1152535" cy="877616"/>
              <a:chOff x="3077675" y="6690087"/>
              <a:chExt cx="2525088" cy="1922768"/>
            </a:xfrm>
          </p:grpSpPr>
          <p:sp>
            <p:nvSpPr>
              <p:cNvPr id="258" name="Google Shape;258;p2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22"/>
            <p:cNvGrpSpPr/>
            <p:nvPr/>
          </p:nvGrpSpPr>
          <p:grpSpPr>
            <a:xfrm rot="8905895">
              <a:off x="8402486" y="210113"/>
              <a:ext cx="491590" cy="778812"/>
              <a:chOff x="-1904298" y="1056455"/>
              <a:chExt cx="581725" cy="921611"/>
            </a:xfrm>
          </p:grpSpPr>
          <p:sp>
            <p:nvSpPr>
              <p:cNvPr id="263" name="Google Shape;263;p2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5" name="Google Shape;265;p2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266" name="Shape 266"/>
        <p:cNvGrpSpPr/>
        <p:nvPr/>
      </p:nvGrpSpPr>
      <p:grpSpPr>
        <a:xfrm>
          <a:off x="0" y="0"/>
          <a:ext cx="0" cy="0"/>
          <a:chOff x="0" y="0"/>
          <a:chExt cx="0" cy="0"/>
        </a:xfrm>
      </p:grpSpPr>
      <p:grpSp>
        <p:nvGrpSpPr>
          <p:cNvPr id="267" name="Google Shape;267;p23"/>
          <p:cNvGrpSpPr/>
          <p:nvPr/>
        </p:nvGrpSpPr>
        <p:grpSpPr>
          <a:xfrm rot="199848" flipH="1">
            <a:off x="1146238" y="3853117"/>
            <a:ext cx="581719" cy="921601"/>
            <a:chOff x="-1904298" y="1056455"/>
            <a:chExt cx="581725" cy="921611"/>
          </a:xfrm>
        </p:grpSpPr>
        <p:sp>
          <p:nvSpPr>
            <p:cNvPr id="268" name="Google Shape;268;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23"/>
          <p:cNvGrpSpPr/>
          <p:nvPr/>
        </p:nvGrpSpPr>
        <p:grpSpPr>
          <a:xfrm flipH="1">
            <a:off x="1561015" y="3934149"/>
            <a:ext cx="878448" cy="863379"/>
            <a:chOff x="-5358445" y="839844"/>
            <a:chExt cx="1391711" cy="1367837"/>
          </a:xfrm>
        </p:grpSpPr>
        <p:sp>
          <p:nvSpPr>
            <p:cNvPr id="271" name="Google Shape;271;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 name="Google Shape;273;p23"/>
          <p:cNvGrpSpPr/>
          <p:nvPr/>
        </p:nvGrpSpPr>
        <p:grpSpPr>
          <a:xfrm rot="1263781" flipH="1">
            <a:off x="538221" y="4030012"/>
            <a:ext cx="890375" cy="822935"/>
            <a:chOff x="-1855532" y="1600966"/>
            <a:chExt cx="890361" cy="822923"/>
          </a:xfrm>
        </p:grpSpPr>
        <p:sp>
          <p:nvSpPr>
            <p:cNvPr id="274" name="Google Shape;274;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 name="Google Shape;276;p23"/>
          <p:cNvGrpSpPr/>
          <p:nvPr/>
        </p:nvGrpSpPr>
        <p:grpSpPr>
          <a:xfrm flipH="1">
            <a:off x="1" y="2854047"/>
            <a:ext cx="9144001" cy="2289456"/>
            <a:chOff x="271750" y="2423875"/>
            <a:chExt cx="7077400" cy="1772025"/>
          </a:xfrm>
        </p:grpSpPr>
        <p:sp>
          <p:nvSpPr>
            <p:cNvPr id="277" name="Google Shape;277;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0" name="Google Shape;280;p23"/>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1" name="Google Shape;281;p23"/>
          <p:cNvSpPr txBox="1"/>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2" name="Google Shape;282;p23"/>
          <p:cNvSpPr txBox="1"/>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 name="Google Shape;283;p23"/>
          <p:cNvSpPr txBox="1"/>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4" name="Google Shape;284;p23"/>
          <p:cNvSpPr txBox="1"/>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 name="Google Shape;285;p23"/>
          <p:cNvSpPr txBox="1"/>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6" name="Google Shape;286;p23"/>
          <p:cNvSpPr txBox="1"/>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287" name="Shape 287"/>
        <p:cNvGrpSpPr/>
        <p:nvPr/>
      </p:nvGrpSpPr>
      <p:grpSpPr>
        <a:xfrm>
          <a:off x="0" y="0"/>
          <a:ext cx="0" cy="0"/>
          <a:chOff x="0" y="0"/>
          <a:chExt cx="0" cy="0"/>
        </a:xfrm>
      </p:grpSpPr>
      <p:sp>
        <p:nvSpPr>
          <p:cNvPr id="288" name="Google Shape;288;p24"/>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9" name="Google Shape;289;p24"/>
          <p:cNvSpPr txBox="1"/>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0" name="Google Shape;290;p24"/>
          <p:cNvSpPr txBox="1"/>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 name="Google Shape;291;p24"/>
          <p:cNvSpPr txBox="1"/>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2" name="Google Shape;292;p24"/>
          <p:cNvSpPr txBox="1"/>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 name="Google Shape;293;p24"/>
          <p:cNvSpPr txBox="1"/>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4" name="Google Shape;294;p24"/>
          <p:cNvSpPr txBox="1"/>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295" name="Shape 295"/>
        <p:cNvGrpSpPr/>
        <p:nvPr/>
      </p:nvGrpSpPr>
      <p:grpSpPr>
        <a:xfrm>
          <a:off x="0" y="0"/>
          <a:ext cx="0" cy="0"/>
          <a:chOff x="0" y="0"/>
          <a:chExt cx="0" cy="0"/>
        </a:xfrm>
      </p:grpSpPr>
      <p:grpSp>
        <p:nvGrpSpPr>
          <p:cNvPr id="296" name="Google Shape;296;p25"/>
          <p:cNvGrpSpPr/>
          <p:nvPr/>
        </p:nvGrpSpPr>
        <p:grpSpPr>
          <a:xfrm>
            <a:off x="-300" y="3427904"/>
            <a:ext cx="9143704" cy="1715603"/>
            <a:chOff x="377798" y="3469600"/>
            <a:chExt cx="7110743" cy="1334165"/>
          </a:xfrm>
        </p:grpSpPr>
        <p:sp>
          <p:nvSpPr>
            <p:cNvPr id="297" name="Google Shape;297;p25"/>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5"/>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5"/>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0" name="Google Shape;300;p25"/>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p:txBody>
      </p:sp>
      <p:sp>
        <p:nvSpPr>
          <p:cNvPr id="301" name="Google Shape;301;p25"/>
          <p:cNvSpPr txBox="1"/>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25"/>
          <p:cNvSpPr txBox="1"/>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3" name="Google Shape;303;p25"/>
          <p:cNvSpPr txBox="1"/>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25"/>
          <p:cNvSpPr txBox="1"/>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5" name="Google Shape;305;p25"/>
          <p:cNvSpPr txBox="1"/>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 name="Google Shape;306;p25"/>
          <p:cNvSpPr txBox="1"/>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307"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6"/>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2" name="Google Shape;312;p26"/>
          <p:cNvSpPr txBox="1"/>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3" name="Google Shape;313;p26"/>
          <p:cNvSpPr txBox="1"/>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4" name="Google Shape;314;p26"/>
          <p:cNvSpPr txBox="1"/>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5" name="Google Shape;315;p26"/>
          <p:cNvSpPr txBox="1"/>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6" name="Google Shape;316;p26"/>
          <p:cNvSpPr txBox="1"/>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7" name="Google Shape;317;p26"/>
          <p:cNvSpPr txBox="1"/>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4">
  <p:cSld name="CUSTOM_8_1">
    <p:bg>
      <p:bgPr>
        <a:solidFill>
          <a:schemeClr val="dk2"/>
        </a:solidFill>
        <a:effectLst/>
      </p:bgPr>
    </p:bg>
    <p:spTree>
      <p:nvGrpSpPr>
        <p:cNvPr id="318" name="Shape 318"/>
        <p:cNvGrpSpPr/>
        <p:nvPr/>
      </p:nvGrpSpPr>
      <p:grpSpPr>
        <a:xfrm>
          <a:off x="0" y="0"/>
          <a:ext cx="0" cy="0"/>
          <a:chOff x="0" y="0"/>
          <a:chExt cx="0" cy="0"/>
        </a:xfrm>
      </p:grpSpPr>
      <p:sp>
        <p:nvSpPr>
          <p:cNvPr id="319" name="Google Shape;319;p27"/>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0" name="Google Shape;320;p27"/>
          <p:cNvSpPr txBox="1"/>
          <p:nvPr>
            <p:ph type="title" idx="2"/>
          </p:nvPr>
        </p:nvSpPr>
        <p:spPr>
          <a:xfrm>
            <a:off x="720000"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1" name="Google Shape;321;p27"/>
          <p:cNvSpPr txBox="1"/>
          <p:nvPr>
            <p:ph type="subTitle" idx="1"/>
          </p:nvPr>
        </p:nvSpPr>
        <p:spPr>
          <a:xfrm>
            <a:off x="720000"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2" name="Google Shape;322;p27"/>
          <p:cNvSpPr txBox="1"/>
          <p:nvPr>
            <p:ph type="title" idx="3"/>
          </p:nvPr>
        </p:nvSpPr>
        <p:spPr>
          <a:xfrm>
            <a:off x="3456581"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3" name="Google Shape;323;p27"/>
          <p:cNvSpPr txBox="1"/>
          <p:nvPr>
            <p:ph type="subTitle" idx="4"/>
          </p:nvPr>
        </p:nvSpPr>
        <p:spPr>
          <a:xfrm>
            <a:off x="3457163"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4" name="Google Shape;324;p27"/>
          <p:cNvSpPr txBox="1"/>
          <p:nvPr>
            <p:ph type="title" idx="5"/>
          </p:nvPr>
        </p:nvSpPr>
        <p:spPr>
          <a:xfrm>
            <a:off x="6194325"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5" name="Google Shape;325;p27"/>
          <p:cNvSpPr txBox="1"/>
          <p:nvPr>
            <p:ph type="subTitle" idx="6"/>
          </p:nvPr>
        </p:nvSpPr>
        <p:spPr>
          <a:xfrm>
            <a:off x="6194325"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grpSp>
        <p:nvGrpSpPr>
          <p:cNvPr id="326" name="Google Shape;326;p27"/>
          <p:cNvGrpSpPr/>
          <p:nvPr/>
        </p:nvGrpSpPr>
        <p:grpSpPr>
          <a:xfrm flipH="1">
            <a:off x="36826" y="-6"/>
            <a:ext cx="1430732" cy="1059983"/>
            <a:chOff x="7676452" y="-6"/>
            <a:chExt cx="1430732" cy="1059983"/>
          </a:xfrm>
        </p:grpSpPr>
        <p:grpSp>
          <p:nvGrpSpPr>
            <p:cNvPr id="327" name="Google Shape;327;p27"/>
            <p:cNvGrpSpPr/>
            <p:nvPr/>
          </p:nvGrpSpPr>
          <p:grpSpPr>
            <a:xfrm rot="10690018">
              <a:off x="7690194" y="79769"/>
              <a:ext cx="1152535" cy="877616"/>
              <a:chOff x="3077675" y="6690087"/>
              <a:chExt cx="2525088" cy="1922768"/>
            </a:xfrm>
          </p:grpSpPr>
          <p:sp>
            <p:nvSpPr>
              <p:cNvPr id="328" name="Google Shape;328;p2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 name="Google Shape;332;p27"/>
            <p:cNvGrpSpPr/>
            <p:nvPr/>
          </p:nvGrpSpPr>
          <p:grpSpPr>
            <a:xfrm rot="8905895">
              <a:off x="8402486" y="210113"/>
              <a:ext cx="491590" cy="778812"/>
              <a:chOff x="-1904298" y="1056455"/>
              <a:chExt cx="581725" cy="921611"/>
            </a:xfrm>
          </p:grpSpPr>
          <p:sp>
            <p:nvSpPr>
              <p:cNvPr id="333" name="Google Shape;333;p2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5" name="Google Shape;335;p2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6" name="Google Shape;336;p27"/>
          <p:cNvGrpSpPr/>
          <p:nvPr/>
        </p:nvGrpSpPr>
        <p:grpSpPr>
          <a:xfrm flipH="1">
            <a:off x="5195593" y="4090039"/>
            <a:ext cx="3948417" cy="1053464"/>
            <a:chOff x="271750" y="3380525"/>
            <a:chExt cx="3056050" cy="815375"/>
          </a:xfrm>
        </p:grpSpPr>
        <p:sp>
          <p:nvSpPr>
            <p:cNvPr id="337" name="Google Shape;337;p27"/>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7"/>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5">
  <p:cSld name="CUSTOM_3_1_2_1">
    <p:spTree>
      <p:nvGrpSpPr>
        <p:cNvPr id="339" name="Shape 339"/>
        <p:cNvGrpSpPr/>
        <p:nvPr/>
      </p:nvGrpSpPr>
      <p:grpSpPr>
        <a:xfrm>
          <a:off x="0" y="0"/>
          <a:ext cx="0" cy="0"/>
          <a:chOff x="0" y="0"/>
          <a:chExt cx="0" cy="0"/>
        </a:xfrm>
      </p:grpSpPr>
      <p:sp>
        <p:nvSpPr>
          <p:cNvPr id="340" name="Google Shape;340;p28"/>
          <p:cNvSpPr txBox="1"/>
          <p:nvPr>
            <p:ph type="title"/>
          </p:nvPr>
        </p:nvSpPr>
        <p:spPr>
          <a:xfrm>
            <a:off x="720000" y="291907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1" name="Google Shape;341;p28"/>
          <p:cNvSpPr txBox="1"/>
          <p:nvPr>
            <p:ph type="subTitle" idx="1"/>
          </p:nvPr>
        </p:nvSpPr>
        <p:spPr>
          <a:xfrm>
            <a:off x="720000" y="3426762"/>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2" name="Google Shape;342;p28"/>
          <p:cNvSpPr txBox="1"/>
          <p:nvPr>
            <p:ph type="title" idx="2"/>
          </p:nvPr>
        </p:nvSpPr>
        <p:spPr>
          <a:xfrm>
            <a:off x="62638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3" name="Google Shape;343;p28"/>
          <p:cNvSpPr txBox="1"/>
          <p:nvPr>
            <p:ph type="subTitle" idx="3"/>
          </p:nvPr>
        </p:nvSpPr>
        <p:spPr>
          <a:xfrm>
            <a:off x="6263800" y="3426750"/>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4" name="Google Shape;344;p28"/>
          <p:cNvSpPr txBox="1"/>
          <p:nvPr>
            <p:ph type="title" idx="4"/>
          </p:nvPr>
        </p:nvSpPr>
        <p:spPr>
          <a:xfrm>
            <a:off x="34920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5" name="Google Shape;345;p28"/>
          <p:cNvSpPr txBox="1"/>
          <p:nvPr>
            <p:ph type="subTitle" idx="5"/>
          </p:nvPr>
        </p:nvSpPr>
        <p:spPr>
          <a:xfrm>
            <a:off x="3492000" y="3426765"/>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6" name="Google Shape;346;p28"/>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7" name="Google Shape;347;p28"/>
          <p:cNvGrpSpPr/>
          <p:nvPr/>
        </p:nvGrpSpPr>
        <p:grpSpPr>
          <a:xfrm>
            <a:off x="7676452" y="-6"/>
            <a:ext cx="1430732" cy="1059983"/>
            <a:chOff x="7676452" y="-6"/>
            <a:chExt cx="1430732" cy="1059983"/>
          </a:xfrm>
        </p:grpSpPr>
        <p:grpSp>
          <p:nvGrpSpPr>
            <p:cNvPr id="348" name="Google Shape;348;p28"/>
            <p:cNvGrpSpPr/>
            <p:nvPr/>
          </p:nvGrpSpPr>
          <p:grpSpPr>
            <a:xfrm rot="10690018">
              <a:off x="7690194" y="79769"/>
              <a:ext cx="1152535" cy="877616"/>
              <a:chOff x="3077675" y="6690087"/>
              <a:chExt cx="2525088" cy="1922768"/>
            </a:xfrm>
          </p:grpSpPr>
          <p:sp>
            <p:nvSpPr>
              <p:cNvPr id="349" name="Google Shape;349;p28"/>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8"/>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8"/>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8"/>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 name="Google Shape;353;p28"/>
            <p:cNvGrpSpPr/>
            <p:nvPr/>
          </p:nvGrpSpPr>
          <p:grpSpPr>
            <a:xfrm rot="8905895">
              <a:off x="8402486" y="210113"/>
              <a:ext cx="491590" cy="778812"/>
              <a:chOff x="-1904298" y="1056455"/>
              <a:chExt cx="581725" cy="921611"/>
            </a:xfrm>
          </p:grpSpPr>
          <p:sp>
            <p:nvSpPr>
              <p:cNvPr id="354" name="Google Shape;354;p2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28"/>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28"/>
          <p:cNvGrpSpPr/>
          <p:nvPr/>
        </p:nvGrpSpPr>
        <p:grpSpPr>
          <a:xfrm>
            <a:off x="-7" y="4090039"/>
            <a:ext cx="3948417" cy="1053464"/>
            <a:chOff x="271750" y="3380525"/>
            <a:chExt cx="3056050" cy="815375"/>
          </a:xfrm>
        </p:grpSpPr>
        <p:sp>
          <p:nvSpPr>
            <p:cNvPr id="358" name="Google Shape;358;p2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360" name="Shape 360"/>
        <p:cNvGrpSpPr/>
        <p:nvPr/>
      </p:nvGrpSpPr>
      <p:grpSpPr>
        <a:xfrm>
          <a:off x="0" y="0"/>
          <a:ext cx="0" cy="0"/>
          <a:chOff x="0" y="0"/>
          <a:chExt cx="0" cy="0"/>
        </a:xfrm>
      </p:grpSpPr>
      <p:sp>
        <p:nvSpPr>
          <p:cNvPr id="361" name="Google Shape;361;p2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362" name="Google Shape;362;p29"/>
          <p:cNvGrpSpPr/>
          <p:nvPr/>
        </p:nvGrpSpPr>
        <p:grpSpPr>
          <a:xfrm>
            <a:off x="5496559" y="4259725"/>
            <a:ext cx="3647441" cy="883785"/>
            <a:chOff x="5496559" y="4280025"/>
            <a:chExt cx="3647441" cy="883785"/>
          </a:xfrm>
        </p:grpSpPr>
        <p:sp>
          <p:nvSpPr>
            <p:cNvPr id="363" name="Google Shape;363;p29"/>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365" name="Shape 365"/>
        <p:cNvGrpSpPr/>
        <p:nvPr/>
      </p:nvGrpSpPr>
      <p:grpSpPr>
        <a:xfrm>
          <a:off x="0" y="0"/>
          <a:ext cx="0" cy="0"/>
          <a:chOff x="0" y="0"/>
          <a:chExt cx="0" cy="0"/>
        </a:xfrm>
      </p:grpSpPr>
      <p:grpSp>
        <p:nvGrpSpPr>
          <p:cNvPr id="366" name="Google Shape;366;p30"/>
          <p:cNvGrpSpPr/>
          <p:nvPr/>
        </p:nvGrpSpPr>
        <p:grpSpPr>
          <a:xfrm rot="-199848">
            <a:off x="7416046" y="3853117"/>
            <a:ext cx="581719" cy="921601"/>
            <a:chOff x="-1904298" y="1056455"/>
            <a:chExt cx="581725" cy="921611"/>
          </a:xfrm>
        </p:grpSpPr>
        <p:sp>
          <p:nvSpPr>
            <p:cNvPr id="367" name="Google Shape;367;p3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 name="Google Shape;369;p30"/>
          <p:cNvGrpSpPr/>
          <p:nvPr/>
        </p:nvGrpSpPr>
        <p:grpSpPr>
          <a:xfrm>
            <a:off x="6704539" y="3934149"/>
            <a:ext cx="878448" cy="863379"/>
            <a:chOff x="-5358445" y="839844"/>
            <a:chExt cx="1391711" cy="1367837"/>
          </a:xfrm>
        </p:grpSpPr>
        <p:sp>
          <p:nvSpPr>
            <p:cNvPr id="370" name="Google Shape;370;p30"/>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0"/>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 name="Google Shape;372;p30"/>
          <p:cNvGrpSpPr/>
          <p:nvPr/>
        </p:nvGrpSpPr>
        <p:grpSpPr>
          <a:xfrm rot="-1263781">
            <a:off x="7715407" y="4030012"/>
            <a:ext cx="890375" cy="822935"/>
            <a:chOff x="-1855532" y="1600966"/>
            <a:chExt cx="890361" cy="822923"/>
          </a:xfrm>
        </p:grpSpPr>
        <p:sp>
          <p:nvSpPr>
            <p:cNvPr id="373" name="Google Shape;373;p30"/>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0"/>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 name="Google Shape;375;p30"/>
          <p:cNvGrpSpPr/>
          <p:nvPr/>
        </p:nvGrpSpPr>
        <p:grpSpPr>
          <a:xfrm>
            <a:off x="1" y="2854047"/>
            <a:ext cx="9144001" cy="2289456"/>
            <a:chOff x="271750" y="2423875"/>
            <a:chExt cx="7077400" cy="1772025"/>
          </a:xfrm>
        </p:grpSpPr>
        <p:sp>
          <p:nvSpPr>
            <p:cNvPr id="376" name="Google Shape;376;p30"/>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0"/>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0"/>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380" name="Google Shape;380;p30"/>
          <p:cNvSpPr txBox="1"/>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1" name="Google Shape;381;p30"/>
          <p:cNvSpPr txBox="1"/>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382" name="Google Shape;382;p30"/>
          <p:cNvSpPr txBox="1"/>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3" name="Google Shape;383;p30"/>
          <p:cNvSpPr txBox="1"/>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 name="Google Shape;19;p4"/>
          <p:cNvSpPr txBox="1"/>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384" name="Shape 384"/>
        <p:cNvGrpSpPr/>
        <p:nvPr/>
      </p:nvGrpSpPr>
      <p:grpSpPr>
        <a:xfrm>
          <a:off x="0" y="0"/>
          <a:ext cx="0" cy="0"/>
          <a:chOff x="0" y="0"/>
          <a:chExt cx="0" cy="0"/>
        </a:xfrm>
      </p:grpSpPr>
      <p:sp>
        <p:nvSpPr>
          <p:cNvPr id="385" name="Google Shape;385;p31"/>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31"/>
          <p:cNvSpPr txBox="1"/>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7" name="Google Shape;387;p31"/>
          <p:cNvSpPr txBox="1"/>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88" name="Google Shape;388;p31"/>
          <p:cNvSpPr txBox="1"/>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9" name="Google Shape;389;p31"/>
          <p:cNvSpPr txBox="1"/>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s 3">
  <p:cSld name="CUSTOM_3_1_1_1">
    <p:bg>
      <p:bgPr>
        <a:solidFill>
          <a:schemeClr val="dk2"/>
        </a:solidFill>
        <a:effectLst/>
      </p:bgPr>
    </p:bg>
    <p:spTree>
      <p:nvGrpSpPr>
        <p:cNvPr id="408" name="Shape 408"/>
        <p:cNvGrpSpPr/>
        <p:nvPr/>
      </p:nvGrpSpPr>
      <p:grpSpPr>
        <a:xfrm>
          <a:off x="0" y="0"/>
          <a:ext cx="0" cy="0"/>
          <a:chOff x="0" y="0"/>
          <a:chExt cx="0" cy="0"/>
        </a:xfrm>
      </p:grpSpPr>
      <p:sp>
        <p:nvSpPr>
          <p:cNvPr id="409" name="Google Shape;409;p32"/>
          <p:cNvSpPr txBox="1"/>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0" name="Google Shape;410;p32"/>
          <p:cNvSpPr txBox="1"/>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1" name="Google Shape;411;p32"/>
          <p:cNvSpPr txBox="1"/>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2" name="Google Shape;412;p32"/>
          <p:cNvSpPr txBox="1"/>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3" name="Google Shape;413;p32"/>
          <p:cNvSpPr txBox="1"/>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427"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3"/>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3"/>
          <p:cNvSpPr txBox="1"/>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9" name="Google Shape;449;p33"/>
          <p:cNvSpPr txBox="1"/>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50" name="Google Shape;450;p33"/>
          <p:cNvSpPr txBox="1"/>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1" name="Google Shape;451;p33"/>
          <p:cNvSpPr txBox="1"/>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452" name="Shape 452"/>
        <p:cNvGrpSpPr/>
        <p:nvPr/>
      </p:nvGrpSpPr>
      <p:grpSpPr>
        <a:xfrm>
          <a:off x="0" y="0"/>
          <a:ext cx="0" cy="0"/>
          <a:chOff x="0" y="0"/>
          <a:chExt cx="0" cy="0"/>
        </a:xfrm>
      </p:grpSpPr>
      <p:sp>
        <p:nvSpPr>
          <p:cNvPr id="453" name="Google Shape;453;p34"/>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4" name="Google Shape;454;p34"/>
          <p:cNvSpPr txBox="1"/>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5" name="Google Shape;455;p34"/>
          <p:cNvSpPr txBox="1"/>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6" name="Google Shape;456;p34"/>
          <p:cNvSpPr txBox="1"/>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7" name="Google Shape;457;p34"/>
          <p:cNvSpPr txBox="1"/>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8" name="Google Shape;458;p34"/>
          <p:cNvSpPr txBox="1"/>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9" name="Google Shape;459;p34"/>
          <p:cNvSpPr txBox="1"/>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0" name="Google Shape;460;p34"/>
          <p:cNvSpPr txBox="1"/>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1" name="Google Shape;461;p34"/>
          <p:cNvSpPr txBox="1"/>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2" name="Google Shape;462;p34"/>
          <p:cNvSpPr txBox="1"/>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3" name="Google Shape;463;p34"/>
          <p:cNvSpPr txBox="1"/>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4" name="Google Shape;464;p34"/>
          <p:cNvSpPr txBox="1"/>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5" name="Google Shape;465;p34"/>
          <p:cNvSpPr txBox="1"/>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6" name="Google Shape;466;p3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 name="Google Shape;468;p34"/>
          <p:cNvGrpSpPr/>
          <p:nvPr/>
        </p:nvGrpSpPr>
        <p:grpSpPr>
          <a:xfrm flipH="1">
            <a:off x="8087888" y="3307425"/>
            <a:ext cx="935500" cy="1873825"/>
            <a:chOff x="8208488" y="3307425"/>
            <a:chExt cx="935500" cy="1873825"/>
          </a:xfrm>
        </p:grpSpPr>
        <p:sp>
          <p:nvSpPr>
            <p:cNvPr id="469" name="Google Shape;469;p3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485" name="Shape 485"/>
        <p:cNvGrpSpPr/>
        <p:nvPr/>
      </p:nvGrpSpPr>
      <p:grpSpPr>
        <a:xfrm>
          <a:off x="0" y="0"/>
          <a:ext cx="0" cy="0"/>
          <a:chOff x="0" y="0"/>
          <a:chExt cx="0" cy="0"/>
        </a:xfrm>
      </p:grpSpPr>
      <p:sp>
        <p:nvSpPr>
          <p:cNvPr id="486" name="Google Shape;486;p35"/>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87" name="Google Shape;487;p35"/>
          <p:cNvGrpSpPr/>
          <p:nvPr/>
        </p:nvGrpSpPr>
        <p:grpSpPr>
          <a:xfrm>
            <a:off x="1" y="2854047"/>
            <a:ext cx="9144001" cy="2289456"/>
            <a:chOff x="271750" y="2423875"/>
            <a:chExt cx="7077400" cy="1772025"/>
          </a:xfrm>
        </p:grpSpPr>
        <p:sp>
          <p:nvSpPr>
            <p:cNvPr id="488" name="Google Shape;488;p3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491" name="Shape 491"/>
        <p:cNvGrpSpPr/>
        <p:nvPr/>
      </p:nvGrpSpPr>
      <p:grpSpPr>
        <a:xfrm>
          <a:off x="0" y="0"/>
          <a:ext cx="0" cy="0"/>
          <a:chOff x="0" y="0"/>
          <a:chExt cx="0" cy="0"/>
        </a:xfrm>
      </p:grpSpPr>
      <p:sp>
        <p:nvSpPr>
          <p:cNvPr id="492" name="Google Shape;492;p36"/>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502" name="Shape 502"/>
        <p:cNvGrpSpPr/>
        <p:nvPr/>
      </p:nvGrpSpPr>
      <p:grpSpPr>
        <a:xfrm>
          <a:off x="0" y="0"/>
          <a:ext cx="0" cy="0"/>
          <a:chOff x="0" y="0"/>
          <a:chExt cx="0" cy="0"/>
        </a:xfrm>
      </p:grpSpPr>
      <p:sp>
        <p:nvSpPr>
          <p:cNvPr id="503" name="Google Shape;503;p37"/>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04" name="Google Shape;504;p37"/>
          <p:cNvGrpSpPr/>
          <p:nvPr/>
        </p:nvGrpSpPr>
        <p:grpSpPr>
          <a:xfrm>
            <a:off x="5978544" y="3960231"/>
            <a:ext cx="3165452" cy="1179524"/>
            <a:chOff x="5978544" y="3960231"/>
            <a:chExt cx="3165452" cy="1179524"/>
          </a:xfrm>
        </p:grpSpPr>
        <p:sp>
          <p:nvSpPr>
            <p:cNvPr id="505" name="Google Shape;505;p3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ly Title 5">
  <p:cSld name="CUSTOM_7_1">
    <p:bg>
      <p:bgPr>
        <a:solidFill>
          <a:schemeClr val="dk2"/>
        </a:solidFill>
        <a:effectLst/>
      </p:bgPr>
    </p:bg>
    <p:spTree>
      <p:nvGrpSpPr>
        <p:cNvPr id="509" name="Shape 509"/>
        <p:cNvGrpSpPr/>
        <p:nvPr/>
      </p:nvGrpSpPr>
      <p:grpSpPr>
        <a:xfrm>
          <a:off x="0" y="0"/>
          <a:ext cx="0" cy="0"/>
          <a:chOff x="0" y="0"/>
          <a:chExt cx="0" cy="0"/>
        </a:xfrm>
      </p:grpSpPr>
      <p:sp>
        <p:nvSpPr>
          <p:cNvPr id="510" name="Google Shape;510;p38"/>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ly Title 6">
  <p:cSld name="CUSTOM_7_1_1">
    <p:bg>
      <p:bgPr>
        <a:solidFill>
          <a:schemeClr val="lt1"/>
        </a:solidFill>
        <a:effectLst/>
      </p:bgPr>
    </p:bg>
    <p:spTree>
      <p:nvGrpSpPr>
        <p:cNvPr id="529" name="Shape 529"/>
        <p:cNvGrpSpPr/>
        <p:nvPr/>
      </p:nvGrpSpPr>
      <p:grpSpPr>
        <a:xfrm>
          <a:off x="0" y="0"/>
          <a:ext cx="0" cy="0"/>
          <a:chOff x="0" y="0"/>
          <a:chExt cx="0" cy="0"/>
        </a:xfrm>
      </p:grpSpPr>
      <p:grpSp>
        <p:nvGrpSpPr>
          <p:cNvPr id="530" name="Google Shape;530;p39"/>
          <p:cNvGrpSpPr/>
          <p:nvPr/>
        </p:nvGrpSpPr>
        <p:grpSpPr>
          <a:xfrm>
            <a:off x="196876" y="-180405"/>
            <a:ext cx="2637197" cy="1754140"/>
            <a:chOff x="196876" y="-180405"/>
            <a:chExt cx="2637197" cy="1754140"/>
          </a:xfrm>
        </p:grpSpPr>
        <p:grpSp>
          <p:nvGrpSpPr>
            <p:cNvPr id="531" name="Google Shape;531;p39"/>
            <p:cNvGrpSpPr/>
            <p:nvPr/>
          </p:nvGrpSpPr>
          <p:grpSpPr>
            <a:xfrm rot="9401449">
              <a:off x="754395" y="69566"/>
              <a:ext cx="1522160" cy="1254196"/>
              <a:chOff x="698956" y="6526827"/>
              <a:chExt cx="1522132" cy="1254173"/>
            </a:xfrm>
          </p:grpSpPr>
          <p:grpSp>
            <p:nvGrpSpPr>
              <p:cNvPr id="532" name="Google Shape;532;p39"/>
              <p:cNvGrpSpPr/>
              <p:nvPr/>
            </p:nvGrpSpPr>
            <p:grpSpPr>
              <a:xfrm>
                <a:off x="970014" y="6599642"/>
                <a:ext cx="1251074" cy="1089966"/>
                <a:chOff x="2227541" y="6011760"/>
                <a:chExt cx="2864180" cy="2495343"/>
              </a:xfrm>
            </p:grpSpPr>
            <p:sp>
              <p:nvSpPr>
                <p:cNvPr id="533" name="Google Shape;533;p39"/>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 name="Google Shape;534;p39"/>
                <p:cNvGrpSpPr/>
                <p:nvPr/>
              </p:nvGrpSpPr>
              <p:grpSpPr>
                <a:xfrm>
                  <a:off x="2227541" y="6635267"/>
                  <a:ext cx="2250382" cy="1871835"/>
                  <a:chOff x="2227541" y="6635267"/>
                  <a:chExt cx="2250382" cy="1871835"/>
                </a:xfrm>
              </p:grpSpPr>
              <p:sp>
                <p:nvSpPr>
                  <p:cNvPr id="535" name="Google Shape;535;p39"/>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9"/>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9"/>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38" name="Google Shape;538;p39"/>
              <p:cNvGrpSpPr/>
              <p:nvPr/>
            </p:nvGrpSpPr>
            <p:grpSpPr>
              <a:xfrm>
                <a:off x="698956" y="6526827"/>
                <a:ext cx="761443" cy="1254173"/>
                <a:chOff x="1668617" y="5683195"/>
                <a:chExt cx="1743230" cy="2871275"/>
              </a:xfrm>
            </p:grpSpPr>
            <p:sp>
              <p:nvSpPr>
                <p:cNvPr id="539" name="Google Shape;539;p39"/>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0" name="Google Shape;540;p39"/>
                <p:cNvGrpSpPr/>
                <p:nvPr/>
              </p:nvGrpSpPr>
              <p:grpSpPr>
                <a:xfrm>
                  <a:off x="2252110" y="6027996"/>
                  <a:ext cx="1159737" cy="2526474"/>
                  <a:chOff x="2252110" y="6027996"/>
                  <a:chExt cx="1159737" cy="2526474"/>
                </a:xfrm>
              </p:grpSpPr>
              <p:sp>
                <p:nvSpPr>
                  <p:cNvPr id="541" name="Google Shape;541;p39"/>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9"/>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9"/>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9"/>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45" name="Google Shape;545;p39"/>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 name="Google Shape;546;p3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ly Title 7">
  <p:cSld name="CUSTOM_7_1_1_1">
    <p:bg>
      <p:bgPr>
        <a:solidFill>
          <a:schemeClr val="dk2"/>
        </a:solidFill>
        <a:effectLst/>
      </p:bgPr>
    </p:bg>
    <p:spTree>
      <p:nvGrpSpPr>
        <p:cNvPr id="547" name="Shape 547"/>
        <p:cNvGrpSpPr/>
        <p:nvPr/>
      </p:nvGrpSpPr>
      <p:grpSpPr>
        <a:xfrm>
          <a:off x="0" y="0"/>
          <a:ext cx="0" cy="0"/>
          <a:chOff x="0" y="0"/>
          <a:chExt cx="0" cy="0"/>
        </a:xfrm>
      </p:grpSpPr>
      <p:sp>
        <p:nvSpPr>
          <p:cNvPr id="548" name="Google Shape;548;p4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49" name="Google Shape;549;p40"/>
          <p:cNvGrpSpPr/>
          <p:nvPr/>
        </p:nvGrpSpPr>
        <p:grpSpPr>
          <a:xfrm rot="10800000">
            <a:off x="5395038" y="-219600"/>
            <a:ext cx="3748961" cy="1754140"/>
            <a:chOff x="440413" y="3605057"/>
            <a:chExt cx="3748961" cy="1754140"/>
          </a:xfrm>
        </p:grpSpPr>
        <p:sp>
          <p:nvSpPr>
            <p:cNvPr id="550" name="Google Shape;550;p40"/>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0"/>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 name="Google Shape;552;p40"/>
            <p:cNvGrpSpPr/>
            <p:nvPr/>
          </p:nvGrpSpPr>
          <p:grpSpPr>
            <a:xfrm rot="1398551" flipH="1">
              <a:off x="1087893" y="3855029"/>
              <a:ext cx="1522160" cy="1254196"/>
              <a:chOff x="698956" y="6526827"/>
              <a:chExt cx="1522132" cy="1254173"/>
            </a:xfrm>
          </p:grpSpPr>
          <p:grpSp>
            <p:nvGrpSpPr>
              <p:cNvPr id="553" name="Google Shape;553;p40"/>
              <p:cNvGrpSpPr/>
              <p:nvPr/>
            </p:nvGrpSpPr>
            <p:grpSpPr>
              <a:xfrm>
                <a:off x="970014" y="6599642"/>
                <a:ext cx="1251074" cy="1089966"/>
                <a:chOff x="2227541" y="6011760"/>
                <a:chExt cx="2864180" cy="2495343"/>
              </a:xfrm>
            </p:grpSpPr>
            <p:sp>
              <p:nvSpPr>
                <p:cNvPr id="554" name="Google Shape;55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5" name="Google Shape;555;p40"/>
                <p:cNvGrpSpPr/>
                <p:nvPr/>
              </p:nvGrpSpPr>
              <p:grpSpPr>
                <a:xfrm>
                  <a:off x="2227541" y="6635267"/>
                  <a:ext cx="2250382" cy="1871835"/>
                  <a:chOff x="2227541" y="6635267"/>
                  <a:chExt cx="2250382" cy="1871835"/>
                </a:xfrm>
              </p:grpSpPr>
              <p:sp>
                <p:nvSpPr>
                  <p:cNvPr id="556" name="Google Shape;55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59" name="Google Shape;559;p40"/>
              <p:cNvGrpSpPr/>
              <p:nvPr/>
            </p:nvGrpSpPr>
            <p:grpSpPr>
              <a:xfrm>
                <a:off x="698956" y="6526827"/>
                <a:ext cx="761443" cy="1254173"/>
                <a:chOff x="1668617" y="5683195"/>
                <a:chExt cx="1743230" cy="2871275"/>
              </a:xfrm>
            </p:grpSpPr>
            <p:sp>
              <p:nvSpPr>
                <p:cNvPr id="560" name="Google Shape;56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1" name="Google Shape;561;p40"/>
                <p:cNvGrpSpPr/>
                <p:nvPr/>
              </p:nvGrpSpPr>
              <p:grpSpPr>
                <a:xfrm>
                  <a:off x="2252110" y="6027996"/>
                  <a:ext cx="1159737" cy="2526474"/>
                  <a:chOff x="2252110" y="6027996"/>
                  <a:chExt cx="1159737" cy="2526474"/>
                </a:xfrm>
              </p:grpSpPr>
              <p:sp>
                <p:nvSpPr>
                  <p:cNvPr id="562" name="Google Shape;56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66" name="Google Shape;566;p40"/>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5"/>
          <p:cNvSpPr txBox="1"/>
          <p:nvPr>
            <p:ph type="title"/>
          </p:nvPr>
        </p:nvSpPr>
        <p:spPr>
          <a:xfrm>
            <a:off x="696300" y="551956"/>
            <a:ext cx="775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type="body" idx="1"/>
          </p:nvPr>
        </p:nvSpPr>
        <p:spPr>
          <a:xfrm>
            <a:off x="706525" y="1997919"/>
            <a:ext cx="3629100" cy="2621400"/>
          </a:xfrm>
          <a:prstGeom prst="rect">
            <a:avLst/>
          </a:prstGeom>
        </p:spPr>
        <p:txBody>
          <a:bodyPr spcFirstLastPara="1" wrap="square" lIns="91425" tIns="91425" rIns="91425" bIns="91425" anchor="t" anchorCtr="0">
            <a:noAutofit/>
          </a:bodyPr>
          <a:lstStyle>
            <a:lvl1pPr marL="457200" lvl="0" indent="-304800">
              <a:spcBef>
                <a:spcPts val="300"/>
              </a:spcBef>
              <a:spcAft>
                <a:spcPts val="0"/>
              </a:spcAft>
              <a:buSzPts val="12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
        <p:nvSpPr>
          <p:cNvPr id="34" name="Google Shape;34;p5"/>
          <p:cNvSpPr txBox="1"/>
          <p:nvPr>
            <p:ph type="body" idx="2"/>
          </p:nvPr>
        </p:nvSpPr>
        <p:spPr>
          <a:xfrm>
            <a:off x="4808271" y="1997919"/>
            <a:ext cx="3629100" cy="2621400"/>
          </a:xfrm>
          <a:prstGeom prst="rect">
            <a:avLst/>
          </a:prstGeom>
        </p:spPr>
        <p:txBody>
          <a:bodyPr spcFirstLastPara="1" wrap="square" lIns="91425" tIns="91425" rIns="91425" bIns="91425" anchor="t" anchorCtr="0">
            <a:noAutofit/>
          </a:bodyPr>
          <a:lstStyle>
            <a:lvl1pPr marL="457200" lvl="0" indent="-298450">
              <a:spcBef>
                <a:spcPts val="300"/>
              </a:spcBef>
              <a:spcAft>
                <a:spcPts val="0"/>
              </a:spcAft>
              <a:buSzPts val="11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ly Title 8">
  <p:cSld name="CUSTOM_7_1_1_2">
    <p:bg>
      <p:bgPr>
        <a:solidFill>
          <a:schemeClr val="lt1"/>
        </a:solidFill>
        <a:effectLst/>
      </p:bgPr>
    </p:bg>
    <p:spTree>
      <p:nvGrpSpPr>
        <p:cNvPr id="567" name="Shape 567"/>
        <p:cNvGrpSpPr/>
        <p:nvPr/>
      </p:nvGrpSpPr>
      <p:grpSpPr>
        <a:xfrm>
          <a:off x="0" y="0"/>
          <a:ext cx="0" cy="0"/>
          <a:chOff x="0" y="0"/>
          <a:chExt cx="0" cy="0"/>
        </a:xfrm>
      </p:grpSpPr>
      <p:grpSp>
        <p:nvGrpSpPr>
          <p:cNvPr id="568" name="Google Shape;568;p41"/>
          <p:cNvGrpSpPr/>
          <p:nvPr/>
        </p:nvGrpSpPr>
        <p:grpSpPr>
          <a:xfrm flipH="1">
            <a:off x="6290878" y="-180405"/>
            <a:ext cx="2637197" cy="1754140"/>
            <a:chOff x="196876" y="-180405"/>
            <a:chExt cx="2637197" cy="1754140"/>
          </a:xfrm>
        </p:grpSpPr>
        <p:grpSp>
          <p:nvGrpSpPr>
            <p:cNvPr id="569" name="Google Shape;569;p41"/>
            <p:cNvGrpSpPr/>
            <p:nvPr/>
          </p:nvGrpSpPr>
          <p:grpSpPr>
            <a:xfrm rot="9401449">
              <a:off x="754395" y="69566"/>
              <a:ext cx="1522160" cy="1254196"/>
              <a:chOff x="698956" y="6526827"/>
              <a:chExt cx="1522132" cy="1254173"/>
            </a:xfrm>
          </p:grpSpPr>
          <p:grpSp>
            <p:nvGrpSpPr>
              <p:cNvPr id="570" name="Google Shape;570;p41"/>
              <p:cNvGrpSpPr/>
              <p:nvPr/>
            </p:nvGrpSpPr>
            <p:grpSpPr>
              <a:xfrm>
                <a:off x="970014" y="6599642"/>
                <a:ext cx="1251074" cy="1089966"/>
                <a:chOff x="2227541" y="6011760"/>
                <a:chExt cx="2864180" cy="2495343"/>
              </a:xfrm>
            </p:grpSpPr>
            <p:sp>
              <p:nvSpPr>
                <p:cNvPr id="571" name="Google Shape;571;p4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2" name="Google Shape;572;p41"/>
                <p:cNvGrpSpPr/>
                <p:nvPr/>
              </p:nvGrpSpPr>
              <p:grpSpPr>
                <a:xfrm>
                  <a:off x="2227541" y="6635267"/>
                  <a:ext cx="2250382" cy="1871835"/>
                  <a:chOff x="2227541" y="6635267"/>
                  <a:chExt cx="2250382" cy="1871835"/>
                </a:xfrm>
              </p:grpSpPr>
              <p:sp>
                <p:nvSpPr>
                  <p:cNvPr id="573" name="Google Shape;573;p4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4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6" name="Google Shape;576;p41"/>
              <p:cNvGrpSpPr/>
              <p:nvPr/>
            </p:nvGrpSpPr>
            <p:grpSpPr>
              <a:xfrm>
                <a:off x="698956" y="6526827"/>
                <a:ext cx="761443" cy="1254173"/>
                <a:chOff x="1668617" y="5683195"/>
                <a:chExt cx="1743230" cy="2871275"/>
              </a:xfrm>
            </p:grpSpPr>
            <p:sp>
              <p:nvSpPr>
                <p:cNvPr id="577" name="Google Shape;577;p4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 name="Google Shape;578;p41"/>
                <p:cNvGrpSpPr/>
                <p:nvPr/>
              </p:nvGrpSpPr>
              <p:grpSpPr>
                <a:xfrm>
                  <a:off x="2252110" y="6027996"/>
                  <a:ext cx="1159737" cy="2526474"/>
                  <a:chOff x="2252110" y="6027996"/>
                  <a:chExt cx="1159737" cy="2526474"/>
                </a:xfrm>
              </p:grpSpPr>
              <p:sp>
                <p:nvSpPr>
                  <p:cNvPr id="579" name="Google Shape;579;p4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4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4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4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83" name="Google Shape;583;p4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 name="Google Shape;584;p41"/>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ly Title 9">
  <p:cSld name="CUSTOM_15_2">
    <p:spTree>
      <p:nvGrpSpPr>
        <p:cNvPr id="585" name="Shape 585"/>
        <p:cNvGrpSpPr/>
        <p:nvPr/>
      </p:nvGrpSpPr>
      <p:grpSpPr>
        <a:xfrm>
          <a:off x="0" y="0"/>
          <a:ext cx="0" cy="0"/>
          <a:chOff x="0" y="0"/>
          <a:chExt cx="0" cy="0"/>
        </a:xfrm>
      </p:grpSpPr>
      <p:sp>
        <p:nvSpPr>
          <p:cNvPr id="586" name="Google Shape;586;p42"/>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87" name="Google Shape;587;p42"/>
          <p:cNvGrpSpPr/>
          <p:nvPr/>
        </p:nvGrpSpPr>
        <p:grpSpPr>
          <a:xfrm flipH="1">
            <a:off x="1" y="2854047"/>
            <a:ext cx="9144001" cy="2289456"/>
            <a:chOff x="271750" y="2423875"/>
            <a:chExt cx="7077400" cy="1772025"/>
          </a:xfrm>
        </p:grpSpPr>
        <p:sp>
          <p:nvSpPr>
            <p:cNvPr id="588" name="Google Shape;588;p42"/>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4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CUSTOM_6_2_1">
    <p:spTree>
      <p:nvGrpSpPr>
        <p:cNvPr id="591" name="Shape 591"/>
        <p:cNvGrpSpPr/>
        <p:nvPr/>
      </p:nvGrpSpPr>
      <p:grpSpPr>
        <a:xfrm>
          <a:off x="0" y="0"/>
          <a:ext cx="0" cy="0"/>
          <a:chOff x="0" y="0"/>
          <a:chExt cx="0" cy="0"/>
        </a:xfrm>
      </p:grpSpPr>
      <p:sp>
        <p:nvSpPr>
          <p:cNvPr id="592" name="Google Shape;592;p43"/>
          <p:cNvSpPr txBox="1"/>
          <p:nvPr>
            <p:ph type="sldNum" idx="12"/>
          </p:nvPr>
        </p:nvSpPr>
        <p:spPr>
          <a:xfrm flipH="1">
            <a:off x="126681"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93" name="Google Shape;593;p43"/>
          <p:cNvGrpSpPr/>
          <p:nvPr/>
        </p:nvGrpSpPr>
        <p:grpSpPr>
          <a:xfrm rot="-9401449" flipH="1">
            <a:off x="6871284" y="69566"/>
            <a:ext cx="1522160" cy="1254196"/>
            <a:chOff x="698956" y="6526827"/>
            <a:chExt cx="1522132" cy="1254173"/>
          </a:xfrm>
        </p:grpSpPr>
        <p:grpSp>
          <p:nvGrpSpPr>
            <p:cNvPr id="594" name="Google Shape;594;p43"/>
            <p:cNvGrpSpPr/>
            <p:nvPr/>
          </p:nvGrpSpPr>
          <p:grpSpPr>
            <a:xfrm>
              <a:off x="970014" y="6599642"/>
              <a:ext cx="1251074" cy="1089966"/>
              <a:chOff x="2227541" y="6011760"/>
              <a:chExt cx="2864180" cy="2495343"/>
            </a:xfrm>
          </p:grpSpPr>
          <p:sp>
            <p:nvSpPr>
              <p:cNvPr id="595" name="Google Shape;595;p4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6" name="Google Shape;596;p43"/>
              <p:cNvGrpSpPr/>
              <p:nvPr/>
            </p:nvGrpSpPr>
            <p:grpSpPr>
              <a:xfrm>
                <a:off x="2227541" y="6635267"/>
                <a:ext cx="2250382" cy="1871835"/>
                <a:chOff x="2227541" y="6635267"/>
                <a:chExt cx="2250382" cy="1871835"/>
              </a:xfrm>
            </p:grpSpPr>
            <p:sp>
              <p:nvSpPr>
                <p:cNvPr id="597" name="Google Shape;597;p4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4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4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0" name="Google Shape;600;p43"/>
            <p:cNvGrpSpPr/>
            <p:nvPr/>
          </p:nvGrpSpPr>
          <p:grpSpPr>
            <a:xfrm>
              <a:off x="698956" y="6526827"/>
              <a:ext cx="761443" cy="1254173"/>
              <a:chOff x="1668617" y="5683195"/>
              <a:chExt cx="1743230" cy="2871275"/>
            </a:xfrm>
          </p:grpSpPr>
          <p:sp>
            <p:nvSpPr>
              <p:cNvPr id="601" name="Google Shape;601;p4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 name="Google Shape;602;p43"/>
              <p:cNvGrpSpPr/>
              <p:nvPr/>
            </p:nvGrpSpPr>
            <p:grpSpPr>
              <a:xfrm>
                <a:off x="2252110" y="6027996"/>
                <a:ext cx="1159737" cy="2526474"/>
                <a:chOff x="2252110" y="6027996"/>
                <a:chExt cx="1159737" cy="2526474"/>
              </a:xfrm>
            </p:grpSpPr>
            <p:sp>
              <p:nvSpPr>
                <p:cNvPr id="603" name="Google Shape;603;p4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4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4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4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07" name="Google Shape;607;p43"/>
          <p:cNvSpPr/>
          <p:nvPr/>
        </p:nvSpPr>
        <p:spPr>
          <a:xfrm flipH="1">
            <a:off x="582161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43"/>
          <p:cNvSpPr/>
          <p:nvPr/>
        </p:nvSpPr>
        <p:spPr>
          <a:xfrm>
            <a:off x="7687"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43"/>
          <p:cNvSpPr/>
          <p:nvPr/>
        </p:nvSpPr>
        <p:spPr>
          <a:xfrm>
            <a:off x="3838"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43"/>
          <p:cNvSpPr/>
          <p:nvPr/>
        </p:nvSpPr>
        <p:spPr>
          <a:xfrm rot="10800000">
            <a:off x="631376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43"/>
          <p:cNvSpPr txBox="1"/>
          <p:nvPr>
            <p:ph type="title" hasCustomPrompt="1"/>
          </p:nvPr>
        </p:nvSpPr>
        <p:spPr>
          <a:xfrm>
            <a:off x="720000" y="970282"/>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2" name="Google Shape;612;p43"/>
          <p:cNvSpPr txBox="1"/>
          <p:nvPr>
            <p:ph type="subTitle" idx="1"/>
          </p:nvPr>
        </p:nvSpPr>
        <p:spPr>
          <a:xfrm>
            <a:off x="720000" y="2109384"/>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
        <p:nvSpPr>
          <p:cNvPr id="613" name="Google Shape;613;p43"/>
          <p:cNvSpPr txBox="1"/>
          <p:nvPr>
            <p:ph type="title" idx="2" hasCustomPrompt="1"/>
          </p:nvPr>
        </p:nvSpPr>
        <p:spPr>
          <a:xfrm>
            <a:off x="720000" y="2824265"/>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4" name="Google Shape;614;p43"/>
          <p:cNvSpPr txBox="1"/>
          <p:nvPr>
            <p:ph type="subTitle" idx="3"/>
          </p:nvPr>
        </p:nvSpPr>
        <p:spPr>
          <a:xfrm>
            <a:off x="720000" y="3963368"/>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CUSTOM_6_1_1_1">
    <p:bg>
      <p:bgPr>
        <a:solidFill>
          <a:schemeClr val="dk2"/>
        </a:solidFill>
        <a:effectLst/>
      </p:bgPr>
    </p:bg>
    <p:spTree>
      <p:nvGrpSpPr>
        <p:cNvPr id="615" name="Shape 615"/>
        <p:cNvGrpSpPr/>
        <p:nvPr/>
      </p:nvGrpSpPr>
      <p:grpSpPr>
        <a:xfrm>
          <a:off x="0" y="0"/>
          <a:ext cx="0" cy="0"/>
          <a:chOff x="0" y="0"/>
          <a:chExt cx="0" cy="0"/>
        </a:xfrm>
      </p:grpSpPr>
      <p:sp>
        <p:nvSpPr>
          <p:cNvPr id="616" name="Google Shape;616;p44"/>
          <p:cNvSpPr txBox="1"/>
          <p:nvPr>
            <p:ph type="title"/>
          </p:nvPr>
        </p:nvSpPr>
        <p:spPr>
          <a:xfrm>
            <a:off x="7200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7" name="Google Shape;617;p44"/>
          <p:cNvSpPr txBox="1"/>
          <p:nvPr>
            <p:ph type="subTitle" idx="1"/>
          </p:nvPr>
        </p:nvSpPr>
        <p:spPr>
          <a:xfrm>
            <a:off x="7200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18" name="Google Shape;618;p44"/>
          <p:cNvSpPr txBox="1"/>
          <p:nvPr>
            <p:ph type="title" idx="2"/>
          </p:nvPr>
        </p:nvSpPr>
        <p:spPr>
          <a:xfrm>
            <a:off x="34488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9" name="Google Shape;619;p44"/>
          <p:cNvSpPr txBox="1"/>
          <p:nvPr>
            <p:ph type="subTitle" idx="3"/>
          </p:nvPr>
        </p:nvSpPr>
        <p:spPr>
          <a:xfrm>
            <a:off x="34488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0" name="Google Shape;620;p44"/>
          <p:cNvSpPr txBox="1"/>
          <p:nvPr>
            <p:ph type="title" idx="4"/>
          </p:nvPr>
        </p:nvSpPr>
        <p:spPr>
          <a:xfrm>
            <a:off x="6177595"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21" name="Google Shape;621;p44"/>
          <p:cNvSpPr txBox="1"/>
          <p:nvPr>
            <p:ph type="subTitle" idx="5"/>
          </p:nvPr>
        </p:nvSpPr>
        <p:spPr>
          <a:xfrm>
            <a:off x="6177595"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2" name="Google Shape;622;p44"/>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3" name="Google Shape;623;p44"/>
          <p:cNvSpPr txBox="1"/>
          <p:nvPr>
            <p:ph type="title" idx="7" hasCustomPrompt="1"/>
          </p:nvPr>
        </p:nvSpPr>
        <p:spPr>
          <a:xfrm>
            <a:off x="12816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4" name="Google Shape;624;p44"/>
          <p:cNvSpPr txBox="1"/>
          <p:nvPr>
            <p:ph type="title" idx="8" hasCustomPrompt="1"/>
          </p:nvPr>
        </p:nvSpPr>
        <p:spPr>
          <a:xfrm>
            <a:off x="40104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5" name="Google Shape;625;p44"/>
          <p:cNvSpPr txBox="1"/>
          <p:nvPr>
            <p:ph type="title" idx="9" hasCustomPrompt="1"/>
          </p:nvPr>
        </p:nvSpPr>
        <p:spPr>
          <a:xfrm>
            <a:off x="6739195"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grpSp>
        <p:nvGrpSpPr>
          <p:cNvPr id="626" name="Google Shape;626;p44"/>
          <p:cNvGrpSpPr/>
          <p:nvPr/>
        </p:nvGrpSpPr>
        <p:grpSpPr>
          <a:xfrm rot="-199848">
            <a:off x="8025646" y="4310317"/>
            <a:ext cx="581719" cy="921601"/>
            <a:chOff x="-1904298" y="1056455"/>
            <a:chExt cx="581725" cy="921611"/>
          </a:xfrm>
        </p:grpSpPr>
        <p:sp>
          <p:nvSpPr>
            <p:cNvPr id="627" name="Google Shape;627;p4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 name="Google Shape;629;p44"/>
          <p:cNvGrpSpPr/>
          <p:nvPr/>
        </p:nvGrpSpPr>
        <p:grpSpPr>
          <a:xfrm>
            <a:off x="7314139" y="4391349"/>
            <a:ext cx="878448" cy="863379"/>
            <a:chOff x="-5358445" y="839844"/>
            <a:chExt cx="1391711" cy="1367837"/>
          </a:xfrm>
        </p:grpSpPr>
        <p:sp>
          <p:nvSpPr>
            <p:cNvPr id="630" name="Google Shape;630;p4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 name="Google Shape;632;p44"/>
          <p:cNvGrpSpPr/>
          <p:nvPr/>
        </p:nvGrpSpPr>
        <p:grpSpPr>
          <a:xfrm rot="-1263781">
            <a:off x="8325007" y="4487212"/>
            <a:ext cx="890375" cy="822935"/>
            <a:chOff x="-1855532" y="1600966"/>
            <a:chExt cx="890361" cy="822923"/>
          </a:xfrm>
        </p:grpSpPr>
        <p:sp>
          <p:nvSpPr>
            <p:cNvPr id="633" name="Google Shape;633;p4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5" name="Google Shape;635;p44"/>
          <p:cNvSpPr/>
          <p:nvPr/>
        </p:nvSpPr>
        <p:spPr>
          <a:xfrm>
            <a:off x="0" y="4189650"/>
            <a:ext cx="2195071" cy="953826"/>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36" name="Google Shape;636;p44"/>
          <p:cNvSpPr/>
          <p:nvPr/>
        </p:nvSpPr>
        <p:spPr>
          <a:xfrm>
            <a:off x="17061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CUSTOM_6_1_1_1_1_1_1_1">
    <p:spTree>
      <p:nvGrpSpPr>
        <p:cNvPr id="637" name="Shape 637"/>
        <p:cNvGrpSpPr/>
        <p:nvPr/>
      </p:nvGrpSpPr>
      <p:grpSpPr>
        <a:xfrm>
          <a:off x="0" y="0"/>
          <a:ext cx="0" cy="0"/>
          <a:chOff x="0" y="0"/>
          <a:chExt cx="0" cy="0"/>
        </a:xfrm>
      </p:grpSpPr>
      <p:grpSp>
        <p:nvGrpSpPr>
          <p:cNvPr id="638" name="Google Shape;638;p45"/>
          <p:cNvGrpSpPr/>
          <p:nvPr/>
        </p:nvGrpSpPr>
        <p:grpSpPr>
          <a:xfrm flipH="1">
            <a:off x="6310228" y="-180405"/>
            <a:ext cx="2637197" cy="1754140"/>
            <a:chOff x="196876" y="-180405"/>
            <a:chExt cx="2637197" cy="1754140"/>
          </a:xfrm>
        </p:grpSpPr>
        <p:grpSp>
          <p:nvGrpSpPr>
            <p:cNvPr id="639" name="Google Shape;639;p45"/>
            <p:cNvGrpSpPr/>
            <p:nvPr/>
          </p:nvGrpSpPr>
          <p:grpSpPr>
            <a:xfrm rot="9401449">
              <a:off x="754395" y="69566"/>
              <a:ext cx="1522160" cy="1254196"/>
              <a:chOff x="698956" y="6526827"/>
              <a:chExt cx="1522132" cy="1254173"/>
            </a:xfrm>
          </p:grpSpPr>
          <p:grpSp>
            <p:nvGrpSpPr>
              <p:cNvPr id="640" name="Google Shape;640;p45"/>
              <p:cNvGrpSpPr/>
              <p:nvPr/>
            </p:nvGrpSpPr>
            <p:grpSpPr>
              <a:xfrm>
                <a:off x="970014" y="6599642"/>
                <a:ext cx="1251074" cy="1089966"/>
                <a:chOff x="2227541" y="6011760"/>
                <a:chExt cx="2864180" cy="2495343"/>
              </a:xfrm>
            </p:grpSpPr>
            <p:sp>
              <p:nvSpPr>
                <p:cNvPr id="641" name="Google Shape;641;p4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2" name="Google Shape;642;p45"/>
                <p:cNvGrpSpPr/>
                <p:nvPr/>
              </p:nvGrpSpPr>
              <p:grpSpPr>
                <a:xfrm>
                  <a:off x="2227541" y="6635267"/>
                  <a:ext cx="2250382" cy="1871835"/>
                  <a:chOff x="2227541" y="6635267"/>
                  <a:chExt cx="2250382" cy="1871835"/>
                </a:xfrm>
              </p:grpSpPr>
              <p:sp>
                <p:nvSpPr>
                  <p:cNvPr id="643" name="Google Shape;643;p4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4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4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6" name="Google Shape;646;p45"/>
              <p:cNvGrpSpPr/>
              <p:nvPr/>
            </p:nvGrpSpPr>
            <p:grpSpPr>
              <a:xfrm>
                <a:off x="698956" y="6526827"/>
                <a:ext cx="761443" cy="1254173"/>
                <a:chOff x="1668617" y="5683195"/>
                <a:chExt cx="1743230" cy="2871275"/>
              </a:xfrm>
            </p:grpSpPr>
            <p:sp>
              <p:nvSpPr>
                <p:cNvPr id="647" name="Google Shape;647;p4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8" name="Google Shape;648;p45"/>
                <p:cNvGrpSpPr/>
                <p:nvPr/>
              </p:nvGrpSpPr>
              <p:grpSpPr>
                <a:xfrm>
                  <a:off x="2252110" y="6027996"/>
                  <a:ext cx="1159737" cy="2526474"/>
                  <a:chOff x="2252110" y="6027996"/>
                  <a:chExt cx="1159737" cy="2526474"/>
                </a:xfrm>
              </p:grpSpPr>
              <p:sp>
                <p:nvSpPr>
                  <p:cNvPr id="649" name="Google Shape;649;p4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53" name="Google Shape;653;p45"/>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4" name="Google Shape;654;p45"/>
          <p:cNvSpPr txBox="1"/>
          <p:nvPr>
            <p:ph type="title"/>
          </p:nvPr>
        </p:nvSpPr>
        <p:spPr>
          <a:xfrm>
            <a:off x="223665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5" name="Google Shape;655;p45"/>
          <p:cNvSpPr txBox="1"/>
          <p:nvPr>
            <p:ph type="subTitle" idx="1"/>
          </p:nvPr>
        </p:nvSpPr>
        <p:spPr>
          <a:xfrm>
            <a:off x="223665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6" name="Google Shape;656;p45"/>
          <p:cNvSpPr txBox="1"/>
          <p:nvPr>
            <p:ph type="title" idx="2"/>
          </p:nvPr>
        </p:nvSpPr>
        <p:spPr>
          <a:xfrm>
            <a:off x="626400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7" name="Google Shape;657;p45"/>
          <p:cNvSpPr txBox="1"/>
          <p:nvPr>
            <p:ph type="subTitle" idx="3"/>
          </p:nvPr>
        </p:nvSpPr>
        <p:spPr>
          <a:xfrm>
            <a:off x="626400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8" name="Google Shape;658;p45"/>
          <p:cNvSpPr txBox="1"/>
          <p:nvPr>
            <p:ph type="title" idx="4"/>
          </p:nvPr>
        </p:nvSpPr>
        <p:spPr>
          <a:xfrm>
            <a:off x="223665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9" name="Google Shape;659;p45"/>
          <p:cNvSpPr txBox="1"/>
          <p:nvPr>
            <p:ph type="subTitle" idx="5"/>
          </p:nvPr>
        </p:nvSpPr>
        <p:spPr>
          <a:xfrm>
            <a:off x="223665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0" name="Google Shape;660;p45"/>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1" name="Google Shape;661;p45"/>
          <p:cNvSpPr txBox="1"/>
          <p:nvPr>
            <p:ph type="title" idx="7" hasCustomPrompt="1"/>
          </p:nvPr>
        </p:nvSpPr>
        <p:spPr>
          <a:xfrm>
            <a:off x="7200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2" name="Google Shape;662;p45"/>
          <p:cNvSpPr txBox="1"/>
          <p:nvPr>
            <p:ph type="title" idx="8" hasCustomPrompt="1"/>
          </p:nvPr>
        </p:nvSpPr>
        <p:spPr>
          <a:xfrm>
            <a:off x="47478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3" name="Google Shape;663;p45"/>
          <p:cNvSpPr txBox="1"/>
          <p:nvPr>
            <p:ph type="title" idx="9" hasCustomPrompt="1"/>
          </p:nvPr>
        </p:nvSpPr>
        <p:spPr>
          <a:xfrm>
            <a:off x="7200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4" name="Google Shape;664;p45"/>
          <p:cNvSpPr txBox="1"/>
          <p:nvPr>
            <p:ph type="title" idx="13"/>
          </p:nvPr>
        </p:nvSpPr>
        <p:spPr>
          <a:xfrm>
            <a:off x="626400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65" name="Google Shape;665;p45"/>
          <p:cNvSpPr txBox="1"/>
          <p:nvPr>
            <p:ph type="subTitle" idx="14"/>
          </p:nvPr>
        </p:nvSpPr>
        <p:spPr>
          <a:xfrm>
            <a:off x="626400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6" name="Google Shape;666;p45"/>
          <p:cNvSpPr txBox="1"/>
          <p:nvPr>
            <p:ph type="title" idx="15" hasCustomPrompt="1"/>
          </p:nvPr>
        </p:nvSpPr>
        <p:spPr>
          <a:xfrm>
            <a:off x="47478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3">
  <p:cSld name="CUSTOM_6_1_2">
    <p:bg>
      <p:bgPr>
        <a:solidFill>
          <a:schemeClr val="dk2"/>
        </a:solidFill>
        <a:effectLst/>
      </p:bgPr>
    </p:bg>
    <p:spTree>
      <p:nvGrpSpPr>
        <p:cNvPr id="667" name="Shape 667"/>
        <p:cNvGrpSpPr/>
        <p:nvPr/>
      </p:nvGrpSpPr>
      <p:grpSpPr>
        <a:xfrm>
          <a:off x="0" y="0"/>
          <a:ext cx="0" cy="0"/>
          <a:chOff x="0" y="0"/>
          <a:chExt cx="0" cy="0"/>
        </a:xfrm>
      </p:grpSpPr>
      <p:sp>
        <p:nvSpPr>
          <p:cNvPr id="668" name="Google Shape;668;p46"/>
          <p:cNvSpPr txBox="1"/>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9" name="Google Shape;669;p46"/>
          <p:cNvSpPr txBox="1"/>
          <p:nvPr>
            <p:ph type="title" idx="2"/>
          </p:nvPr>
        </p:nvSpPr>
        <p:spPr>
          <a:xfrm>
            <a:off x="2087979"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0" name="Google Shape;670;p46"/>
          <p:cNvSpPr txBox="1"/>
          <p:nvPr>
            <p:ph type="subTitle" idx="1"/>
          </p:nvPr>
        </p:nvSpPr>
        <p:spPr>
          <a:xfrm>
            <a:off x="2087979"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1" name="Google Shape;671;p46"/>
          <p:cNvSpPr txBox="1"/>
          <p:nvPr>
            <p:ph type="title" idx="3" hasCustomPrompt="1"/>
          </p:nvPr>
        </p:nvSpPr>
        <p:spPr>
          <a:xfrm>
            <a:off x="1368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2" name="Google Shape;672;p46"/>
          <p:cNvSpPr txBox="1"/>
          <p:nvPr>
            <p:ph type="title" idx="4"/>
          </p:nvPr>
        </p:nvSpPr>
        <p:spPr>
          <a:xfrm>
            <a:off x="5616000"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3" name="Google Shape;673;p46"/>
          <p:cNvSpPr txBox="1"/>
          <p:nvPr>
            <p:ph type="subTitle" idx="5"/>
          </p:nvPr>
        </p:nvSpPr>
        <p:spPr>
          <a:xfrm>
            <a:off x="5616000"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4" name="Google Shape;674;p46"/>
          <p:cNvSpPr txBox="1"/>
          <p:nvPr>
            <p:ph type="title" idx="6" hasCustomPrompt="1"/>
          </p:nvPr>
        </p:nvSpPr>
        <p:spPr>
          <a:xfrm>
            <a:off x="4896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5" name="Google Shape;675;p46"/>
          <p:cNvSpPr txBox="1"/>
          <p:nvPr>
            <p:ph type="title" idx="7"/>
          </p:nvPr>
        </p:nvSpPr>
        <p:spPr>
          <a:xfrm>
            <a:off x="2087979"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6" name="Google Shape;676;p46"/>
          <p:cNvSpPr txBox="1"/>
          <p:nvPr>
            <p:ph type="subTitle" idx="8"/>
          </p:nvPr>
        </p:nvSpPr>
        <p:spPr>
          <a:xfrm>
            <a:off x="2087979"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7" name="Google Shape;677;p46"/>
          <p:cNvSpPr txBox="1"/>
          <p:nvPr>
            <p:ph type="title" idx="9" hasCustomPrompt="1"/>
          </p:nvPr>
        </p:nvSpPr>
        <p:spPr>
          <a:xfrm>
            <a:off x="1368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8" name="Google Shape;678;p46"/>
          <p:cNvSpPr txBox="1"/>
          <p:nvPr>
            <p:ph type="title" idx="13"/>
          </p:nvPr>
        </p:nvSpPr>
        <p:spPr>
          <a:xfrm>
            <a:off x="5616000"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9" name="Google Shape;679;p46"/>
          <p:cNvSpPr txBox="1"/>
          <p:nvPr>
            <p:ph type="subTitle" idx="14"/>
          </p:nvPr>
        </p:nvSpPr>
        <p:spPr>
          <a:xfrm>
            <a:off x="5616000"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80" name="Google Shape;680;p46"/>
          <p:cNvSpPr txBox="1"/>
          <p:nvPr>
            <p:ph type="title" idx="15" hasCustomPrompt="1"/>
          </p:nvPr>
        </p:nvSpPr>
        <p:spPr>
          <a:xfrm>
            <a:off x="4896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81" name="Google Shape;681;p46"/>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46"/>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3" name="Google Shape;683;p46"/>
          <p:cNvGrpSpPr/>
          <p:nvPr/>
        </p:nvGrpSpPr>
        <p:grpSpPr>
          <a:xfrm flipH="1">
            <a:off x="8087888" y="3307425"/>
            <a:ext cx="935500" cy="1873825"/>
            <a:chOff x="8208488" y="3307425"/>
            <a:chExt cx="935500" cy="1873825"/>
          </a:xfrm>
        </p:grpSpPr>
        <p:sp>
          <p:nvSpPr>
            <p:cNvPr id="684" name="Google Shape;684;p46"/>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6"/>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6"/>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6"/>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6"/>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6"/>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6"/>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6"/>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6"/>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6"/>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6"/>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6"/>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6"/>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6"/>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6"/>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46"/>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700" name="Shape 700"/>
        <p:cNvGrpSpPr/>
        <p:nvPr/>
      </p:nvGrpSpPr>
      <p:grpSpPr>
        <a:xfrm>
          <a:off x="0" y="0"/>
          <a:ext cx="0" cy="0"/>
          <a:chOff x="0" y="0"/>
          <a:chExt cx="0" cy="0"/>
        </a:xfrm>
      </p:grpSpPr>
      <p:sp>
        <p:nvSpPr>
          <p:cNvPr id="701" name="Google Shape;701;p47"/>
          <p:cNvSpPr txBox="1"/>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p:txBody>
      </p:sp>
      <p:sp>
        <p:nvSpPr>
          <p:cNvPr id="702" name="Google Shape;702;p47"/>
          <p:cNvSpPr txBox="1"/>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p:txBody>
      </p:sp>
      <p:sp>
        <p:nvSpPr>
          <p:cNvPr id="703" name="Google Shape;703;p47"/>
          <p:cNvSpPr txBox="1"/>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Open Sans"/>
                <a:ea typeface="Open Sans"/>
                <a:cs typeface="Open Sans"/>
                <a:sym typeface="Open Sans"/>
              </a:rPr>
              <a:t>CREDITS: This presentation template was created by </a:t>
            </a:r>
            <a:r>
              <a:rPr lang="en-GB" sz="1000" b="1">
                <a:solidFill>
                  <a:schemeClr val="dk1"/>
                </a:solidFill>
                <a:uFill>
                  <a:noFill/>
                </a:uFill>
                <a:latin typeface="Open Sans"/>
                <a:ea typeface="Open Sans"/>
                <a:cs typeface="Open Sans"/>
                <a:sym typeface="Open Sans"/>
                <a:hlinkClick r:id="rId2"/>
              </a:rPr>
              <a:t>Slidesgo</a:t>
            </a:r>
            <a:r>
              <a:rPr lang="en-GB" sz="1000">
                <a:solidFill>
                  <a:schemeClr val="dk1"/>
                </a:solidFill>
                <a:latin typeface="Open Sans"/>
                <a:ea typeface="Open Sans"/>
                <a:cs typeface="Open Sans"/>
                <a:sym typeface="Open Sans"/>
              </a:rPr>
              <a:t>, including icons by </a:t>
            </a:r>
            <a:r>
              <a:rPr lang="en-GB" sz="1000" b="1">
                <a:solidFill>
                  <a:schemeClr val="dk1"/>
                </a:solidFill>
                <a:uFill>
                  <a:noFill/>
                </a:uFill>
                <a:latin typeface="Open Sans"/>
                <a:ea typeface="Open Sans"/>
                <a:cs typeface="Open Sans"/>
                <a:sym typeface="Open Sans"/>
                <a:hlinkClick r:id="rId3"/>
              </a:rPr>
              <a:t>Flaticon</a:t>
            </a:r>
            <a:r>
              <a:rPr lang="en-GB" sz="1000">
                <a:solidFill>
                  <a:schemeClr val="dk1"/>
                </a:solidFill>
                <a:latin typeface="Open Sans"/>
                <a:ea typeface="Open Sans"/>
                <a:cs typeface="Open Sans"/>
                <a:sym typeface="Open Sans"/>
              </a:rPr>
              <a:t>, infographics &amp; images by </a:t>
            </a:r>
            <a:r>
              <a:rPr lang="en-GB" sz="1000" b="1">
                <a:solidFill>
                  <a:schemeClr val="dk1"/>
                </a:solidFill>
                <a:uFill>
                  <a:noFill/>
                </a:uFill>
                <a:latin typeface="Open Sans"/>
                <a:ea typeface="Open Sans"/>
                <a:cs typeface="Open Sans"/>
                <a:sym typeface="Open Sans"/>
                <a:hlinkClick r:id="rId4"/>
              </a:rPr>
              <a:t>Freepik</a:t>
            </a:r>
            <a:r>
              <a:rPr lang="en-GB" sz="1000">
                <a:solidFill>
                  <a:schemeClr val="dk1"/>
                </a:solidFill>
                <a:latin typeface="Open Sans"/>
                <a:ea typeface="Open Sans"/>
                <a:cs typeface="Open Sans"/>
                <a:sym typeface="Open Sans"/>
              </a:rPr>
              <a:t> and illustrations by </a:t>
            </a:r>
            <a:r>
              <a:rPr lang="en-GB" sz="1000" b="1">
                <a:solidFill>
                  <a:schemeClr val="dk1"/>
                </a:solidFill>
                <a:uFill>
                  <a:noFill/>
                </a:uFill>
                <a:latin typeface="Open Sans"/>
                <a:ea typeface="Open Sans"/>
                <a:cs typeface="Open Sans"/>
                <a:sym typeface="Open Sans"/>
                <a:hlinkClick r:id="rId5"/>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705" name="Shape 70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7"/>
          <p:cNvSpPr txBox="1"/>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p:txBody>
      </p:sp>
      <p:sp>
        <p:nvSpPr>
          <p:cNvPr id="48" name="Google Shape;48;p7"/>
          <p:cNvSpPr txBox="1"/>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4" name="Shape 54"/>
        <p:cNvGrpSpPr/>
        <p:nvPr/>
      </p:nvGrpSpPr>
      <p:grpSpPr>
        <a:xfrm>
          <a:off x="0" y="0"/>
          <a:ext cx="0" cy="0"/>
          <a:chOff x="0" y="0"/>
          <a:chExt cx="0" cy="0"/>
        </a:xfrm>
      </p:grpSpPr>
      <p:sp>
        <p:nvSpPr>
          <p:cNvPr id="55" name="Google Shape;55;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9.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3.xm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46.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13"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1"/>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Paving the way for a Greener Digital Future</a:t>
            </a:r>
            <a:endParaRPr lang="en-US"/>
          </a:p>
        </p:txBody>
      </p:sp>
      <p:sp>
        <p:nvSpPr>
          <p:cNvPr id="727" name="Google Shape;727;p51"/>
          <p:cNvSpPr txBox="1"/>
          <p:nvPr>
            <p:ph type="subTitle" idx="1"/>
          </p:nvPr>
        </p:nvSpPr>
        <p:spPr>
          <a:xfrm>
            <a:off x="827780" y="3867523"/>
            <a:ext cx="39885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a:t>CHHAVI VERMA </a:t>
            </a:r>
            <a:endParaRPr lang="en-US" altLang="en-GB" b="1"/>
          </a:p>
          <a:p>
            <a:pPr marL="0" lvl="0" indent="0" algn="l" rtl="0">
              <a:spcBef>
                <a:spcPts val="0"/>
              </a:spcBef>
              <a:spcAft>
                <a:spcPts val="0"/>
              </a:spcAft>
              <a:buNone/>
            </a:pPr>
            <a:endParaRPr lang="en-US" altLang="en-GB" b="1"/>
          </a:p>
        </p:txBody>
      </p:sp>
      <p:grpSp>
        <p:nvGrpSpPr>
          <p:cNvPr id="728" name="Google Shape;728;p51"/>
          <p:cNvGrpSpPr/>
          <p:nvPr/>
        </p:nvGrpSpPr>
        <p:grpSpPr>
          <a:xfrm>
            <a:off x="5082500" y="889203"/>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500"/>
                                        <p:tgtEl>
                                          <p:spTgt spid="72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725"/>
                                        </p:tgtEl>
                                        <p:attrNameLst>
                                          <p:attrName>style.visibility</p:attrName>
                                        </p:attrNameLst>
                                      </p:cBhvr>
                                      <p:to>
                                        <p:strVal val="visible"/>
                                      </p:to>
                                    </p:set>
                                    <p:anim calcmode="lin" valueType="num">
                                      <p:cBhvr additive="base">
                                        <p:cTn id="11" dur="1500"/>
                                        <p:tgtEl>
                                          <p:spTgt spid="725"/>
                                        </p:tgtEl>
                                        <p:attrNameLst>
                                          <p:attrName>ppt_x</p:attrName>
                                        </p:attrNameLst>
                                      </p:cBhvr>
                                      <p:tavLst>
                                        <p:tav tm="0" fmla="">
                                          <p:val>
                                            <p:strVal val="#ppt_x+1"/>
                                          </p:val>
                                        </p:tav>
                                        <p:tav tm="100000" fmla="">
                                          <p:val>
                                            <p:strVal val="#ppt_x"/>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 calcmode="lin" valueType="num">
                                      <p:cBhvr additive="base">
                                        <p:cTn id="15" dur="1500"/>
                                        <p:tgtEl>
                                          <p:spTgt spid="714"/>
                                        </p:tgtEl>
                                        <p:attrNameLst>
                                          <p:attrName>ppt_x</p:attrName>
                                        </p:attrNameLst>
                                      </p:cBhvr>
                                      <p:tavLst>
                                        <p:tav tm="0" fmla="">
                                          <p:val>
                                            <p:strVal val="#ppt_x-1"/>
                                          </p:val>
                                        </p:tav>
                                        <p:tav tm="100000" fmla="">
                                          <p:val>
                                            <p:strVal val="#ppt_x"/>
                                          </p:val>
                                        </p:tav>
                                      </p:tavLst>
                                    </p:anim>
                                  </p:childTnLst>
                                </p:cTn>
                              </p:par>
                            </p:childTnLst>
                          </p:cTn>
                        </p:par>
                        <p:par>
                          <p:cTn id="16" fill="hold">
                            <p:stCondLst>
                              <p:cond delay="4500"/>
                            </p:stCondLst>
                            <p:childTnLst>
                              <p:par>
                                <p:cTn id="17" presetID="2" presetClass="entr" presetSubtype="8" fill="hold" nodeType="afterEffect">
                                  <p:stCondLst>
                                    <p:cond delay="0"/>
                                  </p:stCondLst>
                                  <p:childTnLst>
                                    <p:set>
                                      <p:cBhvr>
                                        <p:cTn id="18" dur="1" fill="hold">
                                          <p:stCondLst>
                                            <p:cond delay="0"/>
                                          </p:stCondLst>
                                        </p:cTn>
                                        <p:tgtEl>
                                          <p:spTgt spid="724"/>
                                        </p:tgtEl>
                                        <p:attrNameLst>
                                          <p:attrName>style.visibility</p:attrName>
                                        </p:attrNameLst>
                                      </p:cBhvr>
                                      <p:to>
                                        <p:strVal val="visible"/>
                                      </p:to>
                                    </p:set>
                                    <p:anim calcmode="lin" valueType="num">
                                      <p:cBhvr additive="base">
                                        <p:cTn id="19" dur="1500"/>
                                        <p:tgtEl>
                                          <p:spTgt spid="724"/>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2" name="Picture 1"/>
          <p:cNvPicPr>
            <a:picLocks noChangeAspect="1"/>
          </p:cNvPicPr>
          <p:nvPr/>
        </p:nvPicPr>
        <p:blipFill>
          <a:blip r:embed="rId1"/>
          <a:srcRect l="1180"/>
          <a:stretch>
            <a:fillRect/>
          </a:stretch>
        </p:blipFill>
        <p:spPr>
          <a:xfrm>
            <a:off x="35560" y="456565"/>
            <a:ext cx="9076690" cy="4686935"/>
          </a:xfrm>
          <a:prstGeom prst="rect">
            <a:avLst/>
          </a:prstGeom>
        </p:spPr>
      </p:pic>
      <p:sp>
        <p:nvSpPr>
          <p:cNvPr id="3" name="Text Box 2"/>
          <p:cNvSpPr txBox="1"/>
          <p:nvPr/>
        </p:nvSpPr>
        <p:spPr>
          <a:xfrm>
            <a:off x="2700020" y="51435"/>
            <a:ext cx="3903345" cy="352425"/>
          </a:xfrm>
          <a:prstGeom prst="rect">
            <a:avLst/>
          </a:prstGeom>
          <a:noFill/>
        </p:spPr>
        <p:txBody>
          <a:bodyPr wrap="square" rtlCol="0">
            <a:spAutoFit/>
          </a:bodyPr>
          <a:p>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2843530" y="195580"/>
            <a:ext cx="3903345" cy="352425"/>
          </a:xfrm>
          <a:prstGeom prst="rect">
            <a:avLst/>
          </a:prstGeom>
          <a:noFill/>
        </p:spPr>
        <p:txBody>
          <a:bodyPr wrap="square" rtlCol="0">
            <a:spAutoFit/>
          </a:bodyPr>
          <a:p>
            <a:pPr algn="ctr"/>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pic>
        <p:nvPicPr>
          <p:cNvPr id="1073742915" name="Picture 1073742914"/>
          <p:cNvPicPr>
            <a:picLocks noChangeAspect="1"/>
          </p:cNvPicPr>
          <p:nvPr/>
        </p:nvPicPr>
        <p:blipFill>
          <a:blip r:embed="rId1"/>
          <a:stretch>
            <a:fillRect/>
          </a:stretch>
        </p:blipFill>
        <p:spPr>
          <a:xfrm>
            <a:off x="971550" y="1347153"/>
            <a:ext cx="7213600" cy="2606675"/>
          </a:xfrm>
          <a:prstGeom prst="rect">
            <a:avLst/>
          </a:prstGeom>
          <a:noFill/>
          <a:ln w="9525">
            <a:noFill/>
          </a:ln>
        </p:spPr>
      </p:pic>
      <p:sp>
        <p:nvSpPr>
          <p:cNvPr id="2" name="Text Box 1"/>
          <p:cNvSpPr txBox="1"/>
          <p:nvPr/>
        </p:nvSpPr>
        <p:spPr>
          <a:xfrm>
            <a:off x="2915920" y="699770"/>
            <a:ext cx="3903345" cy="521970"/>
          </a:xfrm>
          <a:prstGeom prst="rect">
            <a:avLst/>
          </a:prstGeom>
          <a:noFill/>
        </p:spPr>
        <p:txBody>
          <a:bodyPr wrap="square" rtlCol="0">
            <a:spAutoFit/>
          </a:bodyPr>
          <a:p>
            <a:pPr algn="ctr"/>
            <a:r>
              <a:rPr lang="en-US" b="1">
                <a:solidFill>
                  <a:schemeClr val="accent6">
                    <a:lumMod val="90000"/>
                    <a:lumOff val="10000"/>
                  </a:schemeClr>
                </a:solidFill>
              </a:rPr>
              <a:t>How they are planning to do it &amp; how we’ve executed our code</a:t>
            </a:r>
            <a:endParaRPr lang="en-US" b="1">
              <a:solidFill>
                <a:schemeClr val="accent6">
                  <a:lumMod val="90000"/>
                  <a:lumOff val="1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1073742917" name="Picture 1073742916"/>
          <p:cNvPicPr>
            <a:picLocks noChangeAspect="1"/>
          </p:cNvPicPr>
          <p:nvPr/>
        </p:nvPicPr>
        <p:blipFill>
          <a:blip r:embed="rId1"/>
          <a:stretch>
            <a:fillRect/>
          </a:stretch>
        </p:blipFill>
        <p:spPr>
          <a:xfrm>
            <a:off x="-137160" y="0"/>
            <a:ext cx="9273540" cy="5217160"/>
          </a:xfrm>
          <a:prstGeom prst="rect">
            <a:avLst/>
          </a:prstGeom>
          <a:noFill/>
          <a:ln w="9525">
            <a:noFill/>
          </a:ln>
        </p:spPr>
      </p:pic>
      <p:sp>
        <p:nvSpPr>
          <p:cNvPr id="3" name="Text Box 2"/>
          <p:cNvSpPr txBox="1"/>
          <p:nvPr/>
        </p:nvSpPr>
        <p:spPr>
          <a:xfrm>
            <a:off x="1692910" y="195580"/>
            <a:ext cx="5053965" cy="1168400"/>
          </a:xfrm>
          <a:prstGeom prst="rect">
            <a:avLst/>
          </a:prstGeom>
          <a:noFill/>
        </p:spPr>
        <p:txBody>
          <a:bodyPr wrap="square" rtlCol="0">
            <a:spAutoFit/>
          </a:bodyPr>
          <a:p>
            <a:pPr algn="ctr"/>
            <a:r>
              <a:rPr lang="en-US" sz="3500" b="1" u="sng">
                <a:solidFill>
                  <a:schemeClr val="tx1"/>
                </a:solidFill>
              </a:rPr>
              <a:t>THEIR TARGET SUMMARY </a:t>
            </a:r>
            <a:endParaRPr lang="en-US" sz="3500" b="1" u="sng">
              <a:solidFill>
                <a:schemeClr val="tx1"/>
              </a:solidFill>
            </a:endParaRPr>
          </a:p>
        </p:txBody>
      </p:sp>
      <p:sp>
        <p:nvSpPr>
          <p:cNvPr id="2" name="Text Box 1"/>
          <p:cNvSpPr txBox="1"/>
          <p:nvPr/>
        </p:nvSpPr>
        <p:spPr>
          <a:xfrm>
            <a:off x="827405" y="1563370"/>
            <a:ext cx="2597785" cy="4739005"/>
          </a:xfrm>
          <a:prstGeom prst="rect">
            <a:avLst/>
          </a:prstGeom>
          <a:noFill/>
        </p:spPr>
        <p:txBody>
          <a:bodyPr wrap="square" rtlCol="0">
            <a:spAutoFit/>
          </a:bodyPr>
          <a:p>
            <a:pPr algn="just">
              <a:lnSpc>
                <a:spcPct val="100000"/>
              </a:lnSpc>
            </a:pPr>
            <a:r>
              <a:rPr lang="en-US" sz="2500" b="1"/>
              <a:t>Empowering individuals</a:t>
            </a:r>
            <a:endParaRPr lang="en-US" sz="2500" b="1"/>
          </a:p>
          <a:p>
            <a:pPr algn="just">
              <a:lnSpc>
                <a:spcPct val="100000"/>
              </a:lnSpc>
            </a:pPr>
            <a:endParaRPr lang="en-US"/>
          </a:p>
          <a:p>
            <a:pPr algn="just">
              <a:lnSpc>
                <a:spcPct val="100000"/>
              </a:lnSpc>
            </a:pPr>
            <a:endParaRPr lang="en-US"/>
          </a:p>
          <a:p>
            <a:pPr algn="just">
              <a:lnSpc>
                <a:spcPct val="100000"/>
              </a:lnSpc>
            </a:pPr>
            <a:r>
              <a:rPr lang="en-US"/>
              <a:t>They’re’re empowering people with information to make more sustainable choices</a:t>
            </a: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p:txBody>
      </p:sp>
      <p:sp>
        <p:nvSpPr>
          <p:cNvPr id="4" name="Text Box 3"/>
          <p:cNvSpPr txBox="1"/>
          <p:nvPr/>
        </p:nvSpPr>
        <p:spPr>
          <a:xfrm>
            <a:off x="4067810" y="2355850"/>
            <a:ext cx="2597785" cy="2239010"/>
          </a:xfrm>
          <a:prstGeom prst="rect">
            <a:avLst/>
          </a:prstGeom>
          <a:noFill/>
        </p:spPr>
        <p:txBody>
          <a:bodyPr wrap="square" rtlCol="0">
            <a:spAutoFit/>
          </a:bodyPr>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Helping people make more</a:t>
            </a:r>
            <a:endParaRPr lang="en-US"/>
          </a:p>
          <a:p>
            <a:pPr algn="just">
              <a:lnSpc>
                <a:spcPct val="40000"/>
              </a:lnSpc>
            </a:pPr>
            <a:endParaRPr lang="en-US"/>
          </a:p>
          <a:p>
            <a:pPr algn="just">
              <a:lnSpc>
                <a:spcPct val="40000"/>
              </a:lnSpc>
            </a:pPr>
            <a:r>
              <a:rPr lang="en-US"/>
              <a:t>sustainable choices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Reducing home energy use</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Providing sustainable</a:t>
            </a:r>
            <a:endParaRPr lang="en-US"/>
          </a:p>
          <a:p>
            <a:pPr algn="just">
              <a:lnSpc>
                <a:spcPct val="40000"/>
              </a:lnSpc>
            </a:pPr>
            <a:endParaRPr lang="en-US"/>
          </a:p>
          <a:p>
            <a:pPr algn="just">
              <a:lnSpc>
                <a:spcPct val="40000"/>
              </a:lnSpc>
            </a:pPr>
            <a:r>
              <a:rPr lang="en-US"/>
              <a:t>transportation options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Sharing other actionable</a:t>
            </a:r>
            <a:endParaRPr lang="en-US"/>
          </a:p>
          <a:p>
            <a:pPr algn="just">
              <a:lnSpc>
                <a:spcPct val="40000"/>
              </a:lnSpc>
            </a:pPr>
            <a:endParaRPr lang="en-US"/>
          </a:p>
          <a:p>
            <a:pPr algn="just">
              <a:lnSpc>
                <a:spcPct val="40000"/>
              </a:lnSpc>
            </a:pPr>
            <a:r>
              <a:rPr lang="en-US"/>
              <a:t>information</a:t>
            </a:r>
            <a:endParaRPr lang="en-US"/>
          </a:p>
          <a:p>
            <a:pPr algn="just">
              <a:lnSpc>
                <a:spcPct val="40000"/>
              </a:lnSpc>
            </a:pPr>
            <a:endParaRPr lang="en-US"/>
          </a:p>
          <a:p>
            <a:pPr algn="just">
              <a:lnSpc>
                <a:spcPct val="40000"/>
              </a:lnSpc>
            </a:pPr>
            <a:endParaRPr lang="en-US"/>
          </a:p>
          <a:p>
            <a:pPr algn="just">
              <a:lnSpc>
                <a:spcPct val="40000"/>
              </a:lnSpc>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95580"/>
            <a:ext cx="5053965" cy="1014730"/>
          </a:xfrm>
          <a:prstGeom prst="rect">
            <a:avLst/>
          </a:prstGeom>
          <a:noFill/>
        </p:spPr>
        <p:txBody>
          <a:bodyPr wrap="square" rtlCol="0">
            <a:spAutoFit/>
          </a:bodyPr>
          <a:p>
            <a:pPr algn="ctr"/>
            <a:r>
              <a:rPr lang="en-US" sz="3000" b="1" u="sng">
                <a:solidFill>
                  <a:schemeClr val="tx1"/>
                </a:solidFill>
                <a:sym typeface="+mn-ea"/>
              </a:rPr>
              <a:t>Helping people make more sustainable choices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endParaRPr lang="en-US" sz="1000" b="1"/>
          </a:p>
          <a:p>
            <a:pPr algn="just"/>
            <a:endParaRPr lang="en-US" sz="1000" b="1"/>
          </a:p>
          <a:p>
            <a:pPr algn="just"/>
            <a:r>
              <a:rPr lang="en-US" sz="1000" b="1"/>
              <a:t>TARGET	2022 PROGRESS</a:t>
            </a:r>
            <a:endParaRPr lang="en-US" sz="1000" b="1"/>
          </a:p>
          <a:p>
            <a:pPr algn="just"/>
            <a:endParaRPr lang="en-US" sz="1000" b="1"/>
          </a:p>
          <a:p>
            <a:pPr algn="just"/>
            <a:r>
              <a:rPr lang="en-US" sz="1000" b="1"/>
              <a:t>Help 1 billion people make	Achieved: Helped more than</a:t>
            </a:r>
            <a:endParaRPr lang="en-US" sz="1000" b="1"/>
          </a:p>
          <a:p>
            <a:pPr algn="just"/>
            <a:r>
              <a:rPr lang="en-US" sz="1000" b="1"/>
              <a:t>more sustainable choices	1 billion users make more</a:t>
            </a:r>
            <a:endParaRPr lang="en-US" sz="1000" b="1"/>
          </a:p>
          <a:p>
            <a:pPr algn="just"/>
            <a:endParaRPr lang="en-US" sz="1000" b="1"/>
          </a:p>
          <a:p>
            <a:pPr algn="just"/>
            <a:endParaRPr lang="en-US" sz="1000" b="1"/>
          </a:p>
          <a:p>
            <a:pPr algn="just"/>
            <a:r>
              <a:rPr lang="en-US" sz="1000" b="1"/>
              <a:t>In 2020, theyannounced a goal to help 1 billion people make more sustainable choices through our products by 2022. The’repleased to share that we reached that goal in 2022, through innovative solutions offered to users, including:</a:t>
            </a:r>
            <a:endParaRPr lang="en-US" sz="1000" b="1"/>
          </a:p>
          <a:p>
            <a:pPr algn="just"/>
            <a:endParaRPr lang="en-US" sz="1000" b="1"/>
          </a:p>
          <a:p>
            <a:pPr algn="just"/>
            <a:endParaRPr lang="en-US" sz="1000" b="1"/>
          </a:p>
          <a:p>
            <a:pPr algn="just"/>
            <a:r>
              <a:rPr lang="en-US" sz="1000" b="1"/>
              <a:t>•Google Nest: Programmable energy efficiency schedules for homes that can help users save energy, money, and carbon emissions throughout the day.</a:t>
            </a:r>
            <a:endParaRPr lang="en-US" sz="1000" b="1"/>
          </a:p>
          <a:p>
            <a:pPr algn="just"/>
            <a:endParaRPr lang="en-US" sz="1000" b="1"/>
          </a:p>
          <a:p>
            <a:pPr algn="just"/>
            <a:endParaRPr lang="en-US" sz="1000" b="1"/>
          </a:p>
          <a:p>
            <a:pPr algn="just"/>
            <a:r>
              <a:rPr lang="en-US" sz="1000" b="1"/>
              <a:t>•Google Maps: Eco-friendly routing feature that shows users the most fuel-efficient route, based on factors such as traffic and road incline.</a:t>
            </a:r>
            <a:endParaRPr lang="en-US" sz="1000" b="1"/>
          </a:p>
          <a:p>
            <a:pPr algn="just"/>
            <a:endParaRPr lang="en-US" sz="1000" b="1"/>
          </a:p>
          <a:p>
            <a:pPr algn="just"/>
            <a:r>
              <a:rPr lang="en-US" sz="1000" b="1"/>
              <a:t>•Google Travel: Users can see associated carbon emissions for nearly every flight, sustainability certifications and attributes for hotels, and quickly find more sustainable options.</a:t>
            </a:r>
            <a:endParaRPr lang="en-US" sz="1000" b="1"/>
          </a:p>
          <a:p>
            <a:pPr algn="just"/>
            <a:endParaRPr lang="en-US" sz="1000" b="1"/>
          </a:p>
          <a:p>
            <a:pPr algn="just"/>
            <a:endParaRPr lang="en-US" sz="1000" b="1"/>
          </a:p>
        </p:txBody>
      </p:sp>
      <p:pic>
        <p:nvPicPr>
          <p:cNvPr id="1073742931" name="Picture 1073742930"/>
          <p:cNvPicPr>
            <a:picLocks noChangeAspect="1"/>
          </p:cNvPicPr>
          <p:nvPr/>
        </p:nvPicPr>
        <p:blipFill>
          <a:blip r:embed="rId1"/>
          <a:stretch>
            <a:fillRect/>
          </a:stretch>
        </p:blipFill>
        <p:spPr>
          <a:xfrm>
            <a:off x="5147945" y="1381760"/>
            <a:ext cx="3622040" cy="237934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1014730"/>
          </a:xfrm>
          <a:prstGeom prst="rect">
            <a:avLst/>
          </a:prstGeom>
          <a:noFill/>
        </p:spPr>
        <p:txBody>
          <a:bodyPr wrap="square" rtlCol="0">
            <a:spAutoFit/>
          </a:bodyPr>
          <a:p>
            <a:pPr algn="ctr"/>
            <a:r>
              <a:rPr lang="en-US" sz="3000" b="1" u="sng">
                <a:solidFill>
                  <a:schemeClr val="tx1"/>
                </a:solidFill>
                <a:sym typeface="+mn-ea"/>
              </a:rPr>
              <a:t>Providing sustainable transportation options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r>
              <a:rPr lang="en-US" sz="1500" b="1"/>
              <a:t>Eco-friendly routing:</a:t>
            </a:r>
            <a:endParaRPr lang="en-US" sz="1500" b="1"/>
          </a:p>
          <a:p>
            <a:pPr algn="just"/>
            <a:endParaRPr lang="en-US" sz="1000" b="1"/>
          </a:p>
          <a:p>
            <a:pPr algn="just"/>
            <a:r>
              <a:rPr lang="en-US" sz="1000"/>
              <a:t>Transportation relies more heavily on fossil fuels than any other sector. 38 This is why, for people in most high-income countries, changing travel patterns is a high-impact way to reduce their footprint. </a:t>
            </a:r>
            <a:endParaRPr lang="en-US" sz="1000"/>
          </a:p>
          <a:p>
            <a:pPr algn="just"/>
            <a:r>
              <a:rPr lang="en-US" sz="1000" b="1">
                <a:sym typeface="+mn-ea"/>
              </a:rPr>
              <a:t>EV’s :</a:t>
            </a:r>
            <a:endParaRPr lang="en-US" sz="1000"/>
          </a:p>
          <a:p>
            <a:pPr algn="just"/>
            <a:r>
              <a:rPr lang="en-US" sz="1000">
                <a:sym typeface="+mn-ea"/>
              </a:rPr>
              <a:t>EVs accounted for nearly 14% of new global car sales in 2022, 41 and global search interest for “electric vehicles” reached an all-time high in 2022. </a:t>
            </a:r>
            <a:endParaRPr lang="en-US" sz="1000"/>
          </a:p>
          <a:p>
            <a:pPr algn="just"/>
            <a:endParaRPr lang="en-US" sz="1000"/>
          </a:p>
          <a:p>
            <a:pPr algn="just"/>
            <a:endParaRPr lang="en-US" sz="1000"/>
          </a:p>
        </p:txBody>
      </p:sp>
      <p:pic>
        <p:nvPicPr>
          <p:cNvPr id="1073742968" name="Picture 1073742967"/>
          <p:cNvPicPr>
            <a:picLocks noChangeAspect="1"/>
          </p:cNvPicPr>
          <p:nvPr/>
        </p:nvPicPr>
        <p:blipFill>
          <a:blip r:embed="rId1"/>
          <a:stretch>
            <a:fillRect/>
          </a:stretch>
        </p:blipFill>
        <p:spPr>
          <a:xfrm>
            <a:off x="7459980" y="195580"/>
            <a:ext cx="1601470" cy="1134745"/>
          </a:xfrm>
          <a:prstGeom prst="rect">
            <a:avLst/>
          </a:prstGeom>
          <a:noFill/>
          <a:ln w="9525">
            <a:noFill/>
          </a:ln>
        </p:spPr>
      </p:pic>
      <p:pic>
        <p:nvPicPr>
          <p:cNvPr id="1073742964" name="Picture 1073742963"/>
          <p:cNvPicPr>
            <a:picLocks noChangeAspect="1"/>
          </p:cNvPicPr>
          <p:nvPr/>
        </p:nvPicPr>
        <p:blipFill>
          <a:blip r:embed="rId2"/>
          <a:stretch>
            <a:fillRect/>
          </a:stretch>
        </p:blipFill>
        <p:spPr>
          <a:xfrm>
            <a:off x="7356475" y="1419860"/>
            <a:ext cx="1787525" cy="3462655"/>
          </a:xfrm>
          <a:prstGeom prst="rect">
            <a:avLst/>
          </a:prstGeom>
          <a:noFill/>
          <a:ln w="9525">
            <a:noFill/>
          </a:ln>
        </p:spPr>
      </p:pic>
      <p:pic>
        <p:nvPicPr>
          <p:cNvPr id="5" name="Picture 4"/>
          <p:cNvPicPr>
            <a:picLocks noChangeAspect="1"/>
          </p:cNvPicPr>
          <p:nvPr/>
        </p:nvPicPr>
        <p:blipFill>
          <a:blip r:embed="rId3"/>
          <a:stretch>
            <a:fillRect/>
          </a:stretch>
        </p:blipFill>
        <p:spPr>
          <a:xfrm>
            <a:off x="107315" y="2644140"/>
            <a:ext cx="5035550" cy="2473325"/>
          </a:xfrm>
          <a:prstGeom prst="rect">
            <a:avLst/>
          </a:prstGeom>
        </p:spPr>
      </p:pic>
      <p:sp>
        <p:nvSpPr>
          <p:cNvPr id="4" name="Text Box 3"/>
          <p:cNvSpPr txBox="1"/>
          <p:nvPr/>
        </p:nvSpPr>
        <p:spPr>
          <a:xfrm>
            <a:off x="5434330" y="1330325"/>
            <a:ext cx="1902460" cy="3474085"/>
          </a:xfrm>
          <a:prstGeom prst="rect">
            <a:avLst/>
          </a:prstGeom>
          <a:noFill/>
        </p:spPr>
        <p:txBody>
          <a:bodyPr wrap="square" rtlCol="0" anchor="t">
            <a:noAutofit/>
          </a:bodyPr>
          <a:p>
            <a:pPr algn="just"/>
            <a:endParaRPr lang="en-US" sz="1000"/>
          </a:p>
          <a:p>
            <a:pPr algn="just"/>
            <a:r>
              <a:rPr lang="en-US" sz="1000" b="1">
                <a:sym typeface="+mn-ea"/>
              </a:rPr>
              <a:t>EV’s :</a:t>
            </a:r>
            <a:endParaRPr lang="en-US" sz="1000"/>
          </a:p>
          <a:p>
            <a:pPr algn="just"/>
            <a:endParaRPr lang="en-US" sz="1000"/>
          </a:p>
          <a:p>
            <a:pPr algn="just"/>
            <a:r>
              <a:rPr lang="en-US" sz="1000">
                <a:sym typeface="+mn-ea"/>
              </a:rPr>
              <a:t>For people considering purchasing a new vehicle, we want to make it easy to understand when switching to a hybrid or electric vehicle makes sense for them. Search can help people figure out how much they can save by going electric by providing fuel savings estimates and information about how similar cars compare in range and emissions.</a:t>
            </a:r>
            <a:endParaRPr lang="en-US" sz="10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492760" y="589280"/>
            <a:ext cx="3770630" cy="4626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b="1" u="sng">
                <a:latin typeface="Bahnschrift" panose="020B0502040204020203" charset="0"/>
                <a:cs typeface="Bahnschrift" panose="020B0502040204020203" charset="0"/>
              </a:rPr>
              <a:t>Air quality</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Google has worked with several cities to capture hyperlocal air quality insights used to help improve the lives and health of residents.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map air quality street-by-street using an electric Street View car, to increase awareness of air quality levels and help implement smart transportation policies. </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Cool roofs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Road traffic</a:t>
            </a:r>
            <a:br>
              <a:rPr lang="en-GB" sz="1000" b="1" u="sng">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also know that many cities suffer from urban road traffic, which wastes fuel and creates harmful air pollution. That’s why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created Green Light, an AI tool that</a:t>
            </a:r>
            <a:r>
              <a:rPr lang="en-US" altLang="en-GB" sz="1000">
                <a:latin typeface="Bahnschrift" panose="020B0502040204020203" charset="0"/>
                <a:cs typeface="Bahnschrift" panose="020B0502040204020203" charset="0"/>
              </a:rPr>
              <a:t> </a:t>
            </a:r>
            <a:r>
              <a:rPr lang="en-GB" sz="1000">
                <a:latin typeface="Bahnschrift" panose="020B0502040204020203" charset="0"/>
                <a:cs typeface="Bahnschrift" panose="020B0502040204020203" charset="0"/>
              </a:rPr>
              <a:t>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a:t>
            </a:r>
            <a:endParaRPr lang="en-GB" sz="1000">
              <a:latin typeface="Bahnschrift" panose="020B0502040204020203" charset="0"/>
              <a:cs typeface="Bahnschrift" panose="020B0502040204020203" charset="0"/>
            </a:endParaRPr>
          </a:p>
        </p:txBody>
      </p:sp>
      <p:grpSp>
        <p:nvGrpSpPr>
          <p:cNvPr id="1078" name="Google Shape;1078;p60"/>
          <p:cNvGrpSpPr/>
          <p:nvPr/>
        </p:nvGrpSpPr>
        <p:grpSpPr>
          <a:xfrm>
            <a:off x="6204585" y="2355850"/>
            <a:ext cx="3255645" cy="2837815"/>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6838950" y="3492500"/>
            <a:ext cx="2359025" cy="1524000"/>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 name="Text Box 105"/>
          <p:cNvSpPr txBox="1"/>
          <p:nvPr/>
        </p:nvSpPr>
        <p:spPr>
          <a:xfrm>
            <a:off x="4356100" y="1059815"/>
            <a:ext cx="3473450" cy="1938020"/>
          </a:xfrm>
          <a:prstGeom prst="rect">
            <a:avLst/>
          </a:prstGeom>
          <a:noFill/>
          <a:ln w="9525">
            <a:noFill/>
          </a:ln>
        </p:spPr>
        <p:txBody>
          <a:bodyPr wrap="square">
            <a:spAutoFit/>
          </a:bodyPr>
          <a:p>
            <a:pPr marL="0" indent="0"/>
            <a:r>
              <a:rPr lang="en-US" sz="1000" b="1" u="sng">
                <a:solidFill>
                  <a:schemeClr val="tx1"/>
                </a:solidFill>
                <a:latin typeface="Bahnschrift" panose="020B0502040204020203" charset="0"/>
                <a:cs typeface="Bahnschrift" panose="020B0502040204020203" charset="0"/>
              </a:rPr>
              <a:t>Water security</a:t>
            </a:r>
            <a:endParaRPr lang="en-US" sz="1000" b="1" u="sng">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We’re putting Google’s products and technology in service of helping others to study and respond to water security challenges. Improving water security requires an accurate accounting of freshwater resources and how they change over time.</a:t>
            </a:r>
            <a:endParaRPr lang="en-US" sz="1000">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b="1" u="sng">
                <a:solidFill>
                  <a:schemeClr val="tx1"/>
                </a:solidFill>
                <a:latin typeface="Bahnschrift" panose="020B0502040204020203" charset="0"/>
                <a:cs typeface="Bahnschrift" panose="020B0502040204020203" charset="0"/>
              </a:rPr>
              <a:t>Tree canopy coverage</a:t>
            </a:r>
            <a:endParaRPr lang="en-US" sz="1000" b="1" u="sng">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EIE also provides Tree Canopy Insights, which uses AI and aerial imagery to detect and map tree canopy </a:t>
            </a:r>
            <a:endParaRPr lang="en-US" sz="1000">
              <a:solidFill>
                <a:schemeClr val="tx1"/>
              </a:solidFill>
              <a:latin typeface="Bahnschrift" panose="020B0502040204020203" charset="0"/>
              <a:cs typeface="Bahnschrift" panose="020B0502040204020203" charset="0"/>
            </a:endParaRPr>
          </a:p>
        </p:txBody>
      </p:sp>
      <p:sp>
        <p:nvSpPr>
          <p:cNvPr id="3" name="Text Box 2"/>
          <p:cNvSpPr txBox="1"/>
          <p:nvPr/>
        </p:nvSpPr>
        <p:spPr>
          <a:xfrm>
            <a:off x="5014595" y="701040"/>
            <a:ext cx="3048000" cy="306705"/>
          </a:xfrm>
          <a:prstGeom prst="rect">
            <a:avLst/>
          </a:prstGeom>
          <a:noFill/>
        </p:spPr>
        <p:txBody>
          <a:bodyPr wrap="square" rtlCol="0">
            <a:spAutoFit/>
          </a:bodyPr>
          <a:p>
            <a:endParaRPr lang="en-US"/>
          </a:p>
        </p:txBody>
      </p:sp>
      <p:pic>
        <p:nvPicPr>
          <p:cNvPr id="1073743032" name="Picture 1073743031"/>
          <p:cNvPicPr>
            <a:picLocks noChangeAspect="1"/>
          </p:cNvPicPr>
          <p:nvPr/>
        </p:nvPicPr>
        <p:blipFill>
          <a:blip r:embed="rId1"/>
          <a:stretch>
            <a:fillRect/>
          </a:stretch>
        </p:blipFill>
        <p:spPr>
          <a:xfrm>
            <a:off x="4356100" y="3040380"/>
            <a:ext cx="2294890" cy="2103120"/>
          </a:xfrm>
          <a:prstGeom prst="rect">
            <a:avLst/>
          </a:prstGeom>
          <a:noFill/>
          <a:ln w="9525">
            <a:noFill/>
          </a:ln>
        </p:spPr>
      </p:pic>
      <p:sp>
        <p:nvSpPr>
          <p:cNvPr id="2" name="Text Box 1"/>
          <p:cNvSpPr txBox="1"/>
          <p:nvPr/>
        </p:nvSpPr>
        <p:spPr>
          <a:xfrm>
            <a:off x="2286000" y="195580"/>
            <a:ext cx="4572000" cy="553085"/>
          </a:xfrm>
          <a:prstGeom prst="rect">
            <a:avLst/>
          </a:prstGeom>
          <a:noFill/>
        </p:spPr>
        <p:txBody>
          <a:bodyPr wrap="square" rtlCol="0" anchor="t">
            <a:spAutoFit/>
          </a:bodyPr>
          <a:p>
            <a:pPr algn="ctr"/>
            <a:r>
              <a:rPr lang="en-US" sz="3000" b="1" u="sng">
                <a:solidFill>
                  <a:schemeClr val="tx1"/>
                </a:solidFill>
                <a:sym typeface="+mn-ea"/>
              </a:rPr>
              <a:t>Their Approach</a:t>
            </a:r>
            <a:endParaRPr lang="en-US" sz="3000" b="1" u="sng">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553085"/>
          </a:xfrm>
          <a:prstGeom prst="rect">
            <a:avLst/>
          </a:prstGeom>
          <a:noFill/>
        </p:spPr>
        <p:txBody>
          <a:bodyPr wrap="square" rtlCol="0">
            <a:spAutoFit/>
          </a:bodyPr>
          <a:p>
            <a:pPr algn="ctr"/>
            <a:r>
              <a:rPr lang="en-US" sz="3000" b="1" u="sng">
                <a:solidFill>
                  <a:schemeClr val="tx1"/>
                </a:solidFill>
                <a:sym typeface="+mn-ea"/>
              </a:rPr>
              <a:t>Sustainable commuting</a:t>
            </a:r>
            <a:endParaRPr lang="en-US" sz="3000" b="1" u="sng">
              <a:solidFill>
                <a:schemeClr val="tx1"/>
              </a:solidFill>
              <a:sym typeface="+mn-ea"/>
            </a:endParaRPr>
          </a:p>
        </p:txBody>
      </p:sp>
      <p:sp>
        <p:nvSpPr>
          <p:cNvPr id="2" name="Text Box 1"/>
          <p:cNvSpPr txBox="1"/>
          <p:nvPr/>
        </p:nvSpPr>
        <p:spPr>
          <a:xfrm>
            <a:off x="414655" y="1131570"/>
            <a:ext cx="4615815" cy="2270760"/>
          </a:xfrm>
          <a:prstGeom prst="rect">
            <a:avLst/>
          </a:prstGeom>
          <a:noFill/>
        </p:spPr>
        <p:txBody>
          <a:bodyPr wrap="square" rtlCol="0">
            <a:noAutofit/>
          </a:bodyPr>
          <a:p>
            <a:pPr algn="just"/>
            <a:r>
              <a:rPr lang="en-US" sz="900"/>
              <a:t>Their sustainable way to travel is to avoid driving altogether, which is why we’re making it easier to use Google Maps for sustainable commuting in urban areas, by providing mass transit options, bike routes, bike shares, and walking directions.</a:t>
            </a:r>
            <a:endParaRPr lang="en-US" sz="900"/>
          </a:p>
          <a:p>
            <a:pPr algn="just"/>
            <a:endParaRPr lang="en-US" sz="900"/>
          </a:p>
          <a:p>
            <a:pPr algn="just"/>
            <a:r>
              <a:rPr lang="en-US" sz="900"/>
              <a:t>By tapping on the Google Maps transit icon, individuals can get directions to their destination by bus, train, subway, and even ferry. Google Maps provides, on average, more than 2 billion kilometers (1.2 billion miles) of public transit results per day.</a:t>
            </a:r>
            <a:endParaRPr lang="en-US" sz="900"/>
          </a:p>
          <a:p>
            <a:pPr algn="just"/>
            <a:endParaRPr lang="en-US" sz="900"/>
          </a:p>
          <a:p>
            <a:pPr algn="just"/>
            <a:endParaRPr lang="en-US" sz="900"/>
          </a:p>
          <a:p>
            <a:pPr algn="just"/>
            <a:r>
              <a:rPr lang="en-US" sz="900"/>
              <a:t>Global searches for  “e-bikes” have doubled over the past three years. 43 In 2022, we added over 90,000 kilometers (56,000 miles) of bike lanes and bikeable roads to Google Maps. Individuals can also find nearby bike and scooter shares in over 400 cities around the world.</a:t>
            </a:r>
            <a:endParaRPr lang="en-US" sz="900"/>
          </a:p>
          <a:p>
            <a:pPr algn="just"/>
            <a:endParaRPr lang="en-US" sz="900"/>
          </a:p>
        </p:txBody>
      </p:sp>
      <p:pic>
        <p:nvPicPr>
          <p:cNvPr id="1073742975" name="Picture 1073742974"/>
          <p:cNvPicPr>
            <a:picLocks noChangeAspect="1"/>
          </p:cNvPicPr>
          <p:nvPr/>
        </p:nvPicPr>
        <p:blipFill>
          <a:blip r:embed="rId1"/>
          <a:stretch>
            <a:fillRect/>
          </a:stretch>
        </p:blipFill>
        <p:spPr>
          <a:xfrm>
            <a:off x="1835785" y="2931795"/>
            <a:ext cx="2408555" cy="2118995"/>
          </a:xfrm>
          <a:prstGeom prst="rect">
            <a:avLst/>
          </a:prstGeom>
          <a:noFill/>
          <a:ln w="9525">
            <a:noFill/>
          </a:ln>
        </p:spPr>
      </p:pic>
      <p:pic>
        <p:nvPicPr>
          <p:cNvPr id="5" name="Picture 4"/>
          <p:cNvPicPr>
            <a:picLocks noChangeAspect="1"/>
          </p:cNvPicPr>
          <p:nvPr/>
        </p:nvPicPr>
        <p:blipFill>
          <a:blip r:embed="rId2"/>
          <a:stretch>
            <a:fillRect/>
          </a:stretch>
        </p:blipFill>
        <p:spPr>
          <a:xfrm>
            <a:off x="5069205" y="915670"/>
            <a:ext cx="3877945" cy="3287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4673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ym typeface="+mn-ea"/>
              </a:rPr>
              <a:t>Challenges to address</a:t>
            </a:r>
            <a:endParaRPr lang="en-GB">
              <a:sym typeface="+mn-ea"/>
            </a:endParaRPr>
          </a:p>
        </p:txBody>
      </p:sp>
      <p:sp>
        <p:nvSpPr>
          <p:cNvPr id="1004" name="Google Shape;1004;p58"/>
          <p:cNvSpPr txBox="1"/>
          <p:nvPr>
            <p:ph type="subTitle" idx="1"/>
          </p:nvPr>
        </p:nvSpPr>
        <p:spPr>
          <a:xfrm>
            <a:off x="107315" y="843280"/>
            <a:ext cx="6529070" cy="2792730"/>
          </a:xfrm>
          <a:prstGeom prst="rect">
            <a:avLst/>
          </a:prstGeom>
        </p:spPr>
        <p:txBody>
          <a:bodyPr spcFirstLastPara="1" wrap="square" lIns="91425" tIns="91425" rIns="91425" bIns="0" anchor="b" anchorCtr="0">
            <a:noAutofit/>
          </a:bodyPr>
          <a:lstStyle/>
          <a:p>
            <a:pPr marL="0" lvl="0" indent="0" algn="just" rtl="0">
              <a:lnSpc>
                <a:spcPct val="90000"/>
              </a:lnSpc>
              <a:spcBef>
                <a:spcPts val="0"/>
              </a:spcBef>
              <a:spcAft>
                <a:spcPts val="0"/>
              </a:spcAft>
              <a:buNone/>
            </a:pPr>
            <a:r>
              <a:rPr lang="en-GB" sz="900" b="1"/>
              <a:t>While we’re excited about our net-zero emissions journey, we recognize that we face many challenges. For example:</a:t>
            </a:r>
            <a:endParaRPr lang="en-GB" sz="900" b="1"/>
          </a:p>
          <a:p>
            <a:pPr marL="0" lvl="0" indent="0" algn="just" rtl="0">
              <a:lnSpc>
                <a:spcPct val="90000"/>
              </a:lnSpc>
              <a:spcBef>
                <a:spcPts val="0"/>
              </a:spcBef>
              <a:spcAft>
                <a:spcPts val="0"/>
              </a:spcAft>
              <a:buNone/>
            </a:pPr>
            <a:r>
              <a:rPr lang="en-GB" sz="900" b="1"/>
              <a:t>Growing energy needs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a:t>
            </a:r>
            <a:r>
              <a:rPr lang="en-US" altLang="en-GB" sz="900" b="1"/>
              <a:t> </a:t>
            </a:r>
            <a:r>
              <a:rPr lang="en-GB" sz="900" b="1"/>
              <a:t>As we work towards our absolute 50% emissions</a:t>
            </a:r>
            <a:r>
              <a:rPr lang="en-US" altLang="en-GB" sz="900" b="1"/>
              <a:t> </a:t>
            </a:r>
            <a:r>
              <a:rPr lang="en-GB" sz="900" b="1"/>
              <a:t>reduction target, our business is continuing to evolve to meet the needs of a rapidly digitalizing world, and to harness the opportunities presented by AI technology.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Availability of carbon-free energy</a:t>
            </a:r>
            <a:endParaRPr lang="en-GB" sz="900" b="1" u="sng"/>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•There are often long lead times between our investments and resulting GHG reductions. For example, with new wind and solar projects, it can take years before projects that we contract are constructed and begin to generate clean electricity.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•System-level decarbonization is proceeding more slowly than needed in many regions and sectors, and while we aim to accelerate these changes through our efforts and engagement, they aren’t within our control.</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Use of carbon removals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•Because the carbon removals sector is in the earliest stage of development, costs are currently high, and there are limited volumes of removals available for purchase. 68</a:t>
            </a:r>
            <a:r>
              <a:rPr lang="en-US" altLang="en-GB" sz="900" b="1"/>
              <a:t>.</a:t>
            </a:r>
            <a:endParaRPr lang="en-US" altLang="en-GB" sz="900" b="1"/>
          </a:p>
          <a:p>
            <a:pPr marL="0" lvl="0" indent="0" algn="just" rtl="0">
              <a:lnSpc>
                <a:spcPct val="90000"/>
              </a:lnSpc>
              <a:spcBef>
                <a:spcPts val="0"/>
              </a:spcBef>
              <a:spcAft>
                <a:spcPts val="0"/>
              </a:spcAft>
              <a:buNone/>
            </a:pPr>
            <a:endParaRPr lang="en-US" altLang="en-GB" sz="900" b="1"/>
          </a:p>
          <a:p>
            <a:pPr marL="0" lvl="0" indent="0" algn="just" rtl="0">
              <a:lnSpc>
                <a:spcPct val="90000"/>
              </a:lnSpc>
              <a:spcBef>
                <a:spcPts val="0"/>
              </a:spcBef>
              <a:spcAft>
                <a:spcPts val="0"/>
              </a:spcAft>
              <a:buNone/>
            </a:pPr>
            <a:r>
              <a:rPr lang="en-US" altLang="en-GB" sz="900" b="1"/>
              <a:t>Their Approach : </a:t>
            </a:r>
            <a:endParaRPr lang="en-US" altLang="en-GB" sz="900" b="1"/>
          </a:p>
        </p:txBody>
      </p:sp>
      <p:sp>
        <p:nvSpPr>
          <p:cNvPr id="1012" name="Google Shape;1012;p58"/>
          <p:cNvSpPr/>
          <p:nvPr/>
        </p:nvSpPr>
        <p:spPr>
          <a:xfrm flipH="1">
            <a:off x="27797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29554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26091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181" name="Picture 1073743180"/>
          <p:cNvPicPr>
            <a:picLocks noChangeAspect="1"/>
          </p:cNvPicPr>
          <p:nvPr/>
        </p:nvPicPr>
        <p:blipFill>
          <a:blip r:embed="rId1"/>
          <a:stretch>
            <a:fillRect/>
          </a:stretch>
        </p:blipFill>
        <p:spPr>
          <a:xfrm>
            <a:off x="1475740" y="3435985"/>
            <a:ext cx="4832985" cy="1529080"/>
          </a:xfrm>
          <a:prstGeom prst="rect">
            <a:avLst/>
          </a:prstGeom>
          <a:noFill/>
          <a:ln w="9525">
            <a:noFill/>
          </a:ln>
        </p:spPr>
      </p:pic>
      <p:sp>
        <p:nvSpPr>
          <p:cNvPr id="8" name="Text Box 7"/>
          <p:cNvSpPr txBox="1"/>
          <p:nvPr/>
        </p:nvSpPr>
        <p:spPr>
          <a:xfrm>
            <a:off x="1547495" y="4156075"/>
            <a:ext cx="1537335" cy="1029335"/>
          </a:xfrm>
          <a:prstGeom prst="rect">
            <a:avLst/>
          </a:prstGeom>
          <a:noFill/>
          <a:ln w="9525">
            <a:noFill/>
          </a:ln>
        </p:spPr>
        <p:txBody>
          <a:bodyPr>
            <a:noAutofit/>
          </a:bodyPr>
          <a:p>
            <a:pPr marL="0" indent="0"/>
            <a:r>
              <a:rPr lang="en-US" sz="700" b="1">
                <a:solidFill>
                  <a:srgbClr val="202124"/>
                </a:solidFill>
                <a:latin typeface="Arial" panose="020B0604020202020204" pitchFamily="34" charset="0"/>
              </a:rPr>
              <a:t>Carbon reduction</a:t>
            </a:r>
            <a:r>
              <a:rPr lang="en-US" sz="700" b="1">
                <a:latin typeface="Times New Roman" panose="02020603050405020304" charset="0"/>
              </a:rPr>
              <a:t> </a:t>
            </a:r>
            <a:r>
              <a:rPr lang="en-US" sz="700" b="1">
                <a:solidFill>
                  <a:srgbClr val="202124"/>
                </a:solidFill>
                <a:latin typeface="Arial" panose="020B0604020202020204" pitchFamily="34" charset="0"/>
              </a:rPr>
              <a:t>Reduce emissions across our</a:t>
            </a:r>
            <a:r>
              <a:rPr lang="en-US" sz="700" b="1">
                <a:latin typeface="Times New Roman" panose="02020603050405020304" charset="0"/>
              </a:rPr>
              <a:t> </a:t>
            </a:r>
            <a:r>
              <a:rPr lang="en-US" sz="700" b="1">
                <a:solidFill>
                  <a:srgbClr val="202124"/>
                </a:solidFill>
                <a:latin typeface="Arial" panose="020B0604020202020204" pitchFamily="34" charset="0"/>
              </a:rPr>
              <a:t>operations and value chain</a:t>
            </a:r>
            <a:endParaRPr lang="en-US" sz="700" b="1">
              <a:solidFill>
                <a:srgbClr val="202124"/>
              </a:solidFill>
              <a:latin typeface="Arial" panose="020B0604020202020204" pitchFamily="34" charset="0"/>
            </a:endParaRPr>
          </a:p>
        </p:txBody>
      </p:sp>
      <p:sp>
        <p:nvSpPr>
          <p:cNvPr id="9" name="Text Box 8"/>
          <p:cNvSpPr txBox="1"/>
          <p:nvPr/>
        </p:nvSpPr>
        <p:spPr>
          <a:xfrm>
            <a:off x="3131820" y="4114165"/>
            <a:ext cx="1537335" cy="1029335"/>
          </a:xfrm>
          <a:prstGeom prst="rect">
            <a:avLst/>
          </a:prstGeom>
          <a:noFill/>
          <a:ln w="9525">
            <a:noFill/>
          </a:ln>
        </p:spPr>
        <p:txBody>
          <a:bodyPr>
            <a:noAutofit/>
          </a:bodyPr>
          <a:p>
            <a:pPr marL="0" indent="0"/>
            <a:r>
              <a:rPr lang="en-US" sz="700" b="1"/>
              <a:t>Carbon-free energy</a:t>
            </a:r>
            <a:endParaRPr lang="en-US" sz="700" b="1"/>
          </a:p>
          <a:p>
            <a:pPr marL="0" indent="0"/>
            <a:endParaRPr lang="en-US" sz="700" b="1"/>
          </a:p>
          <a:p>
            <a:pPr marL="0" indent="0"/>
            <a:r>
              <a:rPr lang="en-US" sz="700" b="1"/>
              <a:t>Advance carbon-free energy across</a:t>
            </a:r>
            <a:endParaRPr lang="en-US" sz="700" b="1"/>
          </a:p>
          <a:p>
            <a:pPr marL="0" indent="0"/>
            <a:endParaRPr lang="en-US" sz="700" b="1"/>
          </a:p>
          <a:p>
            <a:pPr marL="0" indent="0"/>
            <a:r>
              <a:rPr lang="en-US" sz="700" b="1"/>
              <a:t>our operations and value chain</a:t>
            </a:r>
            <a:endParaRPr lang="en-US" sz="700" b="1"/>
          </a:p>
        </p:txBody>
      </p:sp>
      <p:sp>
        <p:nvSpPr>
          <p:cNvPr id="10" name="Text Box 9"/>
          <p:cNvSpPr txBox="1"/>
          <p:nvPr/>
        </p:nvSpPr>
        <p:spPr>
          <a:xfrm>
            <a:off x="4716145" y="4114165"/>
            <a:ext cx="1537335" cy="1029335"/>
          </a:xfrm>
          <a:prstGeom prst="rect">
            <a:avLst/>
          </a:prstGeom>
          <a:noFill/>
          <a:ln w="9525">
            <a:noFill/>
          </a:ln>
        </p:spPr>
        <p:txBody>
          <a:bodyPr>
            <a:noAutofit/>
          </a:bodyPr>
          <a:p>
            <a:pPr marL="0" indent="0"/>
            <a:r>
              <a:rPr lang="en-US" sz="700" b="1"/>
              <a:t>Carbon removals</a:t>
            </a:r>
            <a:endParaRPr lang="en-US" sz="700" b="1"/>
          </a:p>
          <a:p>
            <a:pPr marL="0" indent="0"/>
            <a:endParaRPr lang="en-US" sz="700" b="1"/>
          </a:p>
          <a:p>
            <a:pPr marL="0" indent="0"/>
            <a:r>
              <a:rPr lang="en-US" sz="700" b="1"/>
              <a:t>Address our residual emissions</a:t>
            </a:r>
            <a:endParaRPr lang="en-US" sz="700" b="1"/>
          </a:p>
          <a:p>
            <a:pPr marL="0" indent="0"/>
            <a:endParaRPr lang="en-US" sz="700" b="1"/>
          </a:p>
          <a:p>
            <a:pPr marL="0" indent="0"/>
            <a:r>
              <a:rPr lang="en-US" sz="700" b="1"/>
              <a:t>with carbon removals</a:t>
            </a:r>
            <a:endParaRPr lang="en-US" sz="7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SOLUTIONS</a:t>
            </a:r>
            <a:r>
              <a:rPr lang="en-US" altLang="en-GB"/>
              <a:t> &amp; THEIR CARBON FOOTPRINT</a:t>
            </a:r>
            <a:endParaRPr lang="en-GB"/>
          </a:p>
          <a:p>
            <a:pPr marL="0" lvl="0" indent="0" algn="l" rtl="0">
              <a:spcBef>
                <a:spcPts val="0"/>
              </a:spcBef>
              <a:spcAft>
                <a:spcPts val="0"/>
              </a:spcAft>
              <a:buNone/>
            </a:pPr>
          </a:p>
        </p:txBody>
      </p:sp>
      <p:sp>
        <p:nvSpPr>
          <p:cNvPr id="1004" name="Google Shape;1004;p58"/>
          <p:cNvSpPr txBox="1"/>
          <p:nvPr>
            <p:ph type="subTitle" idx="1"/>
          </p:nvPr>
        </p:nvSpPr>
        <p:spPr>
          <a:xfrm>
            <a:off x="323850" y="1108710"/>
            <a:ext cx="3999865" cy="992505"/>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GB" sz="900"/>
              <a:t>Our emissions reduction </a:t>
            </a:r>
            <a:endParaRPr lang="en-GB" sz="900"/>
          </a:p>
          <a:p>
            <a:pPr marL="0" lvl="0" indent="0" algn="l" rtl="0">
              <a:spcBef>
                <a:spcPts val="0"/>
              </a:spcBef>
              <a:spcAft>
                <a:spcPts val="0"/>
              </a:spcAft>
              <a:buNone/>
            </a:pPr>
            <a:r>
              <a:rPr lang="en-GB" sz="900"/>
              <a:t>goal</a:t>
            </a:r>
            <a:endParaRPr lang="en-GB" sz="900"/>
          </a:p>
          <a:p>
            <a:pPr marL="0" lvl="0" indent="0" algn="l" rtl="0">
              <a:spcBef>
                <a:spcPts val="0"/>
              </a:spcBef>
              <a:spcAft>
                <a:spcPts val="0"/>
              </a:spcAft>
              <a:buNone/>
            </a:pPr>
            <a:r>
              <a:rPr lang="en-GB" sz="900"/>
              <a:t>In 2022, our total GHG emissions were approximately </a:t>
            </a:r>
            <a:endParaRPr lang="en-GB" sz="900"/>
          </a:p>
          <a:p>
            <a:pPr marL="0" lvl="0" indent="0" algn="l" rtl="0">
              <a:spcBef>
                <a:spcPts val="0"/>
              </a:spcBef>
              <a:spcAft>
                <a:spcPts val="0"/>
              </a:spcAft>
              <a:buNone/>
            </a:pPr>
            <a:r>
              <a:rPr lang="en-GB" sz="900"/>
              <a:t>10.2 million tCO2</a:t>
            </a:r>
            <a:endParaRPr lang="en-GB" sz="900"/>
          </a:p>
          <a:p>
            <a:pPr marL="0" lvl="0" indent="0" algn="l" rtl="0">
              <a:spcBef>
                <a:spcPts val="0"/>
              </a:spcBef>
              <a:spcAft>
                <a:spcPts val="0"/>
              </a:spcAft>
              <a:buNone/>
            </a:pPr>
            <a:r>
              <a:rPr lang="en-GB" sz="900"/>
              <a:t>e. We revised our Scope 3 methodology </a:t>
            </a:r>
            <a:endParaRPr lang="en-GB" sz="900"/>
          </a:p>
          <a:p>
            <a:pPr marL="0" lvl="0" indent="0" algn="l" rtl="0">
              <a:spcBef>
                <a:spcPts val="0"/>
              </a:spcBef>
              <a:spcAft>
                <a:spcPts val="0"/>
              </a:spcAft>
              <a:buNone/>
            </a:pPr>
            <a:r>
              <a:rPr lang="en-GB" sz="900"/>
              <a:t>to calculate upstream emissions related to consumer </a:t>
            </a:r>
            <a:endParaRPr lang="en-GB" sz="900"/>
          </a:p>
          <a:p>
            <a:pPr marL="0" lvl="0" indent="0" algn="l" rtl="0">
              <a:spcBef>
                <a:spcPts val="0"/>
              </a:spcBef>
              <a:spcAft>
                <a:spcPts val="0"/>
              </a:spcAft>
              <a:buNone/>
            </a:pPr>
            <a:r>
              <a:rPr lang="en-GB" sz="900"/>
              <a:t>hardware manufacturing by moving away from using a </a:t>
            </a:r>
            <a:endParaRPr lang="en-GB" sz="900"/>
          </a:p>
          <a:p>
            <a:pPr marL="0" lvl="0" indent="0" algn="l" rtl="0">
              <a:spcBef>
                <a:spcPts val="0"/>
              </a:spcBef>
              <a:spcAft>
                <a:spcPts val="0"/>
              </a:spcAft>
              <a:buNone/>
            </a:pPr>
            <a:r>
              <a:rPr lang="en-GB" sz="900"/>
              <a:t>spend-based methodology to a Life Cycle Assessment </a:t>
            </a:r>
            <a:endParaRPr lang="en-GB" sz="900"/>
          </a:p>
          <a:p>
            <a:pPr marL="0" lvl="0" indent="0" algn="l" rtl="0">
              <a:spcBef>
                <a:spcPts val="0"/>
              </a:spcBef>
              <a:spcAft>
                <a:spcPts val="0"/>
              </a:spcAft>
              <a:buNone/>
            </a:pPr>
            <a:r>
              <a:rPr lang="en-GB" sz="900"/>
              <a:t>(LCA)-based methodology.</a:t>
            </a:r>
            <a:endParaRPr lang="en-GB" sz="900"/>
          </a:p>
        </p:txBody>
      </p:sp>
      <p:sp>
        <p:nvSpPr>
          <p:cNvPr id="1006" name="Google Shape;1006;p58"/>
          <p:cNvSpPr txBox="1"/>
          <p:nvPr>
            <p:ph type="title" idx="3"/>
          </p:nvPr>
        </p:nvSpPr>
        <p:spPr>
          <a:xfrm>
            <a:off x="272620" y="330924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a:t>
            </a:r>
            <a:endParaRPr lang="en-GB"/>
          </a:p>
        </p:txBody>
      </p:sp>
      <p:sp>
        <p:nvSpPr>
          <p:cNvPr id="1010" name="Google Shape;1010;p58"/>
          <p:cNvSpPr txBox="1"/>
          <p:nvPr>
            <p:ph type="subTitle" idx="7"/>
          </p:nvPr>
        </p:nvSpPr>
        <p:spPr>
          <a:xfrm>
            <a:off x="272620" y="2440990"/>
            <a:ext cx="2607300" cy="99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GB"/>
              <a:t>Mercury is the closest planet to the Sun and the smallest one in our Solar System</a:t>
            </a:r>
            <a:endParaRPr lang="en-GB"/>
          </a:p>
          <a:p>
            <a:pPr marL="0" lvl="0" indent="0" algn="ctr" rtl="0">
              <a:spcBef>
                <a:spcPts val="0"/>
              </a:spcBef>
              <a:spcAft>
                <a:spcPts val="0"/>
              </a:spcAft>
              <a:buNone/>
            </a:pPr>
          </a:p>
        </p:txBody>
      </p:sp>
      <p:sp>
        <p:nvSpPr>
          <p:cNvPr id="1012" name="Google Shape;1012;p58"/>
          <p:cNvSpPr/>
          <p:nvPr/>
        </p:nvSpPr>
        <p:spPr>
          <a:xfrm flipH="1">
            <a:off x="1523681"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1699427"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1353159" y="228787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Picture 4"/>
          <p:cNvPicPr>
            <a:picLocks noChangeAspect="1"/>
          </p:cNvPicPr>
          <p:nvPr/>
        </p:nvPicPr>
        <p:blipFill>
          <a:blip r:embed="rId1"/>
          <a:stretch>
            <a:fillRect/>
          </a:stretch>
        </p:blipFill>
        <p:spPr>
          <a:xfrm>
            <a:off x="6228080" y="203835"/>
            <a:ext cx="2689860" cy="2150745"/>
          </a:xfrm>
          <a:prstGeom prst="rect">
            <a:avLst/>
          </a:prstGeom>
        </p:spPr>
      </p:pic>
      <p:pic>
        <p:nvPicPr>
          <p:cNvPr id="6" name="Picture 5"/>
          <p:cNvPicPr>
            <a:picLocks noChangeAspect="1"/>
          </p:cNvPicPr>
          <p:nvPr/>
        </p:nvPicPr>
        <p:blipFill>
          <a:blip r:embed="rId2"/>
          <a:stretch>
            <a:fillRect/>
          </a:stretch>
        </p:blipFill>
        <p:spPr>
          <a:xfrm>
            <a:off x="121920" y="2499995"/>
            <a:ext cx="9022080" cy="2557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10"/>
                                        </p:tgtEl>
                                        <p:attrNameLst>
                                          <p:attrName>style.visibility</p:attrName>
                                        </p:attrNameLst>
                                      </p:cBhvr>
                                      <p:to>
                                        <p:strVal val="visible"/>
                                      </p:to>
                                    </p:set>
                                    <p:animEffect transition="in" filter="fade">
                                      <p:cBhvr>
                                        <p:cTn id="20" dur="1500"/>
                                        <p:tgtEl>
                                          <p:spTgt spid="1010"/>
                                        </p:tgtEl>
                                      </p:cBhvr>
                                    </p:animEffect>
                                  </p:childTnLst>
                                </p:cTn>
                              </p:par>
                              <p:par>
                                <p:cTn id="21" presetID="10" presetClass="entr" presetSubtype="0" fill="hold" nodeType="withEffect">
                                  <p:stCondLst>
                                    <p:cond delay="0"/>
                                  </p:stCondLst>
                                  <p:childTnLst>
                                    <p:set>
                                      <p:cBhvr>
                                        <p:cTn id="22" dur="1" fill="hold">
                                          <p:stCondLst>
                                            <p:cond delay="0"/>
                                          </p:stCondLst>
                                        </p:cTn>
                                        <p:tgtEl>
                                          <p:spTgt spid="1006"/>
                                        </p:tgtEl>
                                        <p:attrNameLst>
                                          <p:attrName>style.visibility</p:attrName>
                                        </p:attrNameLst>
                                      </p:cBhvr>
                                      <p:to>
                                        <p:strVal val="visible"/>
                                      </p:to>
                                    </p:set>
                                    <p:animEffect transition="in" filter="fade">
                                      <p:cBhvr>
                                        <p:cTn id="23" dur="15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21" name="Shape 1021"/>
        <p:cNvGrpSpPr/>
        <p:nvPr/>
      </p:nvGrpSpPr>
      <p:grpSpPr>
        <a:xfrm>
          <a:off x="0" y="0"/>
          <a:ext cx="0" cy="0"/>
          <a:chOff x="0" y="0"/>
          <a:chExt cx="0" cy="0"/>
        </a:xfrm>
      </p:grpSpPr>
      <p:sp>
        <p:nvSpPr>
          <p:cNvPr id="1022" name="Google Shape;1022;p59"/>
          <p:cNvSpPr txBox="1"/>
          <p:nvPr>
            <p:ph type="title"/>
          </p:nvPr>
        </p:nvSpPr>
        <p:spPr>
          <a:xfrm>
            <a:off x="717525" y="552990"/>
            <a:ext cx="77088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GB"/>
              <a:t>OUR SERVICES</a:t>
            </a:r>
            <a:endParaRPr lang="en-GB"/>
          </a:p>
        </p:txBody>
      </p:sp>
      <p:cxnSp>
        <p:nvCxnSpPr>
          <p:cNvPr id="1023" name="Google Shape;1023;p59"/>
          <p:cNvCxnSpPr>
            <a:stCxn id="1024" idx="2"/>
            <a:endCxn id="1025" idx="0"/>
          </p:cNvCxnSpPr>
          <p:nvPr/>
        </p:nvCxnSpPr>
        <p:spPr>
          <a:xfrm rot="-5400000" flipH="1">
            <a:off x="4296600" y="2484119"/>
            <a:ext cx="551400" cy="600"/>
          </a:xfrm>
          <a:prstGeom prst="bentConnector3">
            <a:avLst>
              <a:gd name="adj1" fmla="val 50012"/>
            </a:avLst>
          </a:prstGeom>
          <a:noFill/>
          <a:ln w="19050" cap="flat" cmpd="sng">
            <a:solidFill>
              <a:schemeClr val="lt1"/>
            </a:solidFill>
            <a:prstDash val="solid"/>
            <a:round/>
            <a:headEnd type="none" w="med" len="med"/>
            <a:tailEnd type="oval" w="med" len="med"/>
          </a:ln>
        </p:spPr>
      </p:cxnSp>
      <p:cxnSp>
        <p:nvCxnSpPr>
          <p:cNvPr id="1026" name="Google Shape;1026;p59"/>
          <p:cNvCxnSpPr>
            <a:stCxn id="1024" idx="2"/>
            <a:endCxn id="1027" idx="0"/>
          </p:cNvCxnSpPr>
          <p:nvPr/>
        </p:nvCxnSpPr>
        <p:spPr>
          <a:xfrm rot="5400000">
            <a:off x="2931600" y="1120319"/>
            <a:ext cx="552000" cy="2728800"/>
          </a:xfrm>
          <a:prstGeom prst="bentConnector3">
            <a:avLst>
              <a:gd name="adj1" fmla="val 49990"/>
            </a:avLst>
          </a:prstGeom>
          <a:noFill/>
          <a:ln w="19050" cap="flat" cmpd="sng">
            <a:solidFill>
              <a:schemeClr val="lt1"/>
            </a:solidFill>
            <a:prstDash val="solid"/>
            <a:round/>
            <a:headEnd type="none" w="med" len="med"/>
            <a:tailEnd type="oval" w="med" len="med"/>
          </a:ln>
        </p:spPr>
      </p:cxnSp>
      <p:cxnSp>
        <p:nvCxnSpPr>
          <p:cNvPr id="1028" name="Google Shape;1028;p59"/>
          <p:cNvCxnSpPr>
            <a:stCxn id="1024" idx="2"/>
            <a:endCxn id="1029" idx="0"/>
          </p:cNvCxnSpPr>
          <p:nvPr/>
        </p:nvCxnSpPr>
        <p:spPr>
          <a:xfrm rot="-5400000" flipH="1">
            <a:off x="5660700" y="1120019"/>
            <a:ext cx="551400" cy="2728800"/>
          </a:xfrm>
          <a:prstGeom prst="bentConnector3">
            <a:avLst>
              <a:gd name="adj1" fmla="val 50012"/>
            </a:avLst>
          </a:prstGeom>
          <a:noFill/>
          <a:ln w="19050" cap="flat" cmpd="sng">
            <a:solidFill>
              <a:schemeClr val="lt1"/>
            </a:solidFill>
            <a:prstDash val="solid"/>
            <a:round/>
            <a:headEnd type="none" w="med" len="med"/>
            <a:tailEnd type="oval" w="med" len="med"/>
          </a:ln>
        </p:spPr>
      </p:cxnSp>
      <p:sp>
        <p:nvSpPr>
          <p:cNvPr id="1024" name="Google Shape;1024;p59"/>
          <p:cNvSpPr/>
          <p:nvPr/>
        </p:nvSpPr>
        <p:spPr>
          <a:xfrm>
            <a:off x="4212000" y="1488719"/>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9"/>
          <p:cNvSpPr/>
          <p:nvPr/>
        </p:nvSpPr>
        <p:spPr>
          <a:xfrm>
            <a:off x="1483200" y="2760607"/>
            <a:ext cx="7200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59"/>
          <p:cNvSpPr/>
          <p:nvPr/>
        </p:nvSpPr>
        <p:spPr>
          <a:xfrm>
            <a:off x="4212000"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59"/>
          <p:cNvSpPr/>
          <p:nvPr/>
        </p:nvSpPr>
        <p:spPr>
          <a:xfrm>
            <a:off x="6940795"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59"/>
          <p:cNvSpPr txBox="1"/>
          <p:nvPr>
            <p:ph type="subTitle" idx="4294967295"/>
          </p:nvPr>
        </p:nvSpPr>
        <p:spPr>
          <a:xfrm>
            <a:off x="7200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Mercury is the closest planet to the Sun</a:t>
            </a:r>
            <a:endParaRPr lang="en-GB"/>
          </a:p>
        </p:txBody>
      </p:sp>
      <p:sp>
        <p:nvSpPr>
          <p:cNvPr id="1031" name="Google Shape;1031;p59"/>
          <p:cNvSpPr txBox="1"/>
          <p:nvPr>
            <p:ph type="title" idx="4294967295"/>
          </p:nvPr>
        </p:nvSpPr>
        <p:spPr>
          <a:xfrm>
            <a:off x="7200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MERCURY</a:t>
            </a:r>
            <a:endParaRPr sz="1800"/>
          </a:p>
        </p:txBody>
      </p:sp>
      <p:sp>
        <p:nvSpPr>
          <p:cNvPr id="1032" name="Google Shape;1032;p59"/>
          <p:cNvSpPr txBox="1"/>
          <p:nvPr>
            <p:ph type="title" idx="4294967295"/>
          </p:nvPr>
        </p:nvSpPr>
        <p:spPr>
          <a:xfrm>
            <a:off x="34488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JUPITER</a:t>
            </a:r>
            <a:endParaRPr sz="1800"/>
          </a:p>
        </p:txBody>
      </p:sp>
      <p:sp>
        <p:nvSpPr>
          <p:cNvPr id="1033" name="Google Shape;1033;p59"/>
          <p:cNvSpPr txBox="1"/>
          <p:nvPr>
            <p:ph type="title" idx="4294967295"/>
          </p:nvPr>
        </p:nvSpPr>
        <p:spPr>
          <a:xfrm>
            <a:off x="6177595"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VENUS</a:t>
            </a:r>
            <a:endParaRPr sz="1800"/>
          </a:p>
        </p:txBody>
      </p:sp>
      <p:sp>
        <p:nvSpPr>
          <p:cNvPr id="1034" name="Google Shape;1034;p59"/>
          <p:cNvSpPr txBox="1"/>
          <p:nvPr>
            <p:ph type="subTitle" idx="4294967295"/>
          </p:nvPr>
        </p:nvSpPr>
        <p:spPr>
          <a:xfrm>
            <a:off x="34488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Jupiter is the biggest planet of them all</a:t>
            </a:r>
            <a:endParaRPr lang="en-GB"/>
          </a:p>
        </p:txBody>
      </p:sp>
      <p:sp>
        <p:nvSpPr>
          <p:cNvPr id="1035" name="Google Shape;1035;p59"/>
          <p:cNvSpPr txBox="1"/>
          <p:nvPr>
            <p:ph type="subTitle" idx="4294967295"/>
          </p:nvPr>
        </p:nvSpPr>
        <p:spPr>
          <a:xfrm>
            <a:off x="6177595"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Venus is the second planet from the Sun</a:t>
            </a:r>
            <a:endParaRPr lang="en-GB"/>
          </a:p>
        </p:txBody>
      </p:sp>
      <p:sp>
        <p:nvSpPr>
          <p:cNvPr id="1036" name="Google Shape;1036;p59"/>
          <p:cNvSpPr/>
          <p:nvPr/>
        </p:nvSpPr>
        <p:spPr>
          <a:xfrm flipH="1">
            <a:off x="178338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9"/>
          <p:cNvSpPr/>
          <p:nvPr/>
        </p:nvSpPr>
        <p:spPr>
          <a:xfrm flipH="1">
            <a:off x="1887619"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9"/>
          <p:cNvSpPr/>
          <p:nvPr/>
        </p:nvSpPr>
        <p:spPr>
          <a:xfrm flipH="1">
            <a:off x="168224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9"/>
          <p:cNvSpPr/>
          <p:nvPr/>
        </p:nvSpPr>
        <p:spPr>
          <a:xfrm flipH="1">
            <a:off x="454081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9"/>
          <p:cNvSpPr/>
          <p:nvPr/>
        </p:nvSpPr>
        <p:spPr>
          <a:xfrm flipH="1">
            <a:off x="4645044"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9"/>
          <p:cNvSpPr/>
          <p:nvPr/>
        </p:nvSpPr>
        <p:spPr>
          <a:xfrm flipH="1">
            <a:off x="4439673"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9"/>
          <p:cNvSpPr/>
          <p:nvPr/>
        </p:nvSpPr>
        <p:spPr>
          <a:xfrm flipH="1">
            <a:off x="726960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59"/>
          <p:cNvSpPr/>
          <p:nvPr/>
        </p:nvSpPr>
        <p:spPr>
          <a:xfrm flipH="1">
            <a:off x="737384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59"/>
          <p:cNvSpPr/>
          <p:nvPr/>
        </p:nvSpPr>
        <p:spPr>
          <a:xfrm flipH="1">
            <a:off x="716846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45" name="Google Shape;1045;p59"/>
          <p:cNvGrpSpPr/>
          <p:nvPr/>
        </p:nvGrpSpPr>
        <p:grpSpPr>
          <a:xfrm>
            <a:off x="7030794" y="2850250"/>
            <a:ext cx="540002" cy="540001"/>
            <a:chOff x="6235380" y="2098418"/>
            <a:chExt cx="379989" cy="381357"/>
          </a:xfrm>
        </p:grpSpPr>
        <p:sp>
          <p:nvSpPr>
            <p:cNvPr id="1046" name="Google Shape;1046;p59"/>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9"/>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59"/>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59"/>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9"/>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9"/>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59"/>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3" name="Google Shape;1053;p59"/>
          <p:cNvGrpSpPr/>
          <p:nvPr/>
        </p:nvGrpSpPr>
        <p:grpSpPr>
          <a:xfrm>
            <a:off x="1573200" y="2873079"/>
            <a:ext cx="540001" cy="494157"/>
            <a:chOff x="1173833" y="2113806"/>
            <a:chExt cx="381357" cy="350466"/>
          </a:xfrm>
        </p:grpSpPr>
        <p:sp>
          <p:nvSpPr>
            <p:cNvPr id="1054" name="Google Shape;1054;p59"/>
            <p:cNvSpPr/>
            <p:nvPr/>
          </p:nvSpPr>
          <p:spPr>
            <a:xfrm>
              <a:off x="1336037" y="2246670"/>
              <a:ext cx="65132" cy="49767"/>
            </a:xfrm>
            <a:custGeom>
              <a:avLst/>
              <a:gdLst/>
              <a:ahLst/>
              <a:cxnLst/>
              <a:rect l="l" t="t" r="r" b="b"/>
              <a:pathLst>
                <a:path w="2857" h="2183" extrusionOk="0">
                  <a:moveTo>
                    <a:pt x="1248" y="1"/>
                  </a:moveTo>
                  <a:cubicBezTo>
                    <a:pt x="1104" y="1"/>
                    <a:pt x="973" y="75"/>
                    <a:pt x="900" y="201"/>
                  </a:cubicBezTo>
                  <a:lnTo>
                    <a:pt x="69" y="1640"/>
                  </a:lnTo>
                  <a:cubicBezTo>
                    <a:pt x="1" y="1756"/>
                    <a:pt x="40" y="1907"/>
                    <a:pt x="159" y="1976"/>
                  </a:cubicBezTo>
                  <a:cubicBezTo>
                    <a:pt x="197" y="1998"/>
                    <a:pt x="238" y="2008"/>
                    <a:pt x="279" y="2008"/>
                  </a:cubicBezTo>
                  <a:cubicBezTo>
                    <a:pt x="364" y="2008"/>
                    <a:pt x="447" y="1965"/>
                    <a:pt x="493" y="1886"/>
                  </a:cubicBezTo>
                  <a:lnTo>
                    <a:pt x="1248" y="576"/>
                  </a:lnTo>
                  <a:lnTo>
                    <a:pt x="1830" y="1583"/>
                  </a:lnTo>
                  <a:lnTo>
                    <a:pt x="1459" y="1478"/>
                  </a:lnTo>
                  <a:cubicBezTo>
                    <a:pt x="1436" y="1472"/>
                    <a:pt x="1414" y="1469"/>
                    <a:pt x="1392" y="1469"/>
                  </a:cubicBezTo>
                  <a:cubicBezTo>
                    <a:pt x="1285" y="1469"/>
                    <a:pt x="1186" y="1540"/>
                    <a:pt x="1157" y="1647"/>
                  </a:cubicBezTo>
                  <a:cubicBezTo>
                    <a:pt x="1120" y="1779"/>
                    <a:pt x="1196" y="1914"/>
                    <a:pt x="1326" y="1951"/>
                  </a:cubicBezTo>
                  <a:cubicBezTo>
                    <a:pt x="2105" y="2168"/>
                    <a:pt x="2105" y="2182"/>
                    <a:pt x="2208" y="2182"/>
                  </a:cubicBezTo>
                  <a:cubicBezTo>
                    <a:pt x="2401" y="2182"/>
                    <a:pt x="2580" y="2047"/>
                    <a:pt x="2628" y="1854"/>
                  </a:cubicBezTo>
                  <a:lnTo>
                    <a:pt x="2825" y="1084"/>
                  </a:lnTo>
                  <a:cubicBezTo>
                    <a:pt x="2857" y="956"/>
                    <a:pt x="2778" y="822"/>
                    <a:pt x="2648" y="788"/>
                  </a:cubicBezTo>
                  <a:cubicBezTo>
                    <a:pt x="2628" y="783"/>
                    <a:pt x="2608" y="781"/>
                    <a:pt x="2589" y="781"/>
                  </a:cubicBezTo>
                  <a:cubicBezTo>
                    <a:pt x="2479" y="781"/>
                    <a:pt x="2378" y="855"/>
                    <a:pt x="2349" y="967"/>
                  </a:cubicBezTo>
                  <a:lnTo>
                    <a:pt x="2254" y="1338"/>
                  </a:lnTo>
                  <a:lnTo>
                    <a:pt x="1598" y="201"/>
                  </a:lnTo>
                  <a:cubicBezTo>
                    <a:pt x="1526" y="75"/>
                    <a:pt x="1395"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9"/>
            <p:cNvSpPr/>
            <p:nvPr/>
          </p:nvSpPr>
          <p:spPr>
            <a:xfrm>
              <a:off x="1367954" y="2305442"/>
              <a:ext cx="59889" cy="65064"/>
            </a:xfrm>
            <a:custGeom>
              <a:avLst/>
              <a:gdLst/>
              <a:ahLst/>
              <a:cxnLst/>
              <a:rect l="l" t="t" r="r" b="b"/>
              <a:pathLst>
                <a:path w="2627" h="2854" extrusionOk="0">
                  <a:moveTo>
                    <a:pt x="1429" y="1"/>
                  </a:moveTo>
                  <a:cubicBezTo>
                    <a:pt x="1387" y="1"/>
                    <a:pt x="1345" y="11"/>
                    <a:pt x="1306" y="33"/>
                  </a:cubicBezTo>
                  <a:cubicBezTo>
                    <a:pt x="1187" y="100"/>
                    <a:pt x="1149" y="249"/>
                    <a:pt x="1216" y="366"/>
                  </a:cubicBezTo>
                  <a:lnTo>
                    <a:pt x="1971" y="1674"/>
                  </a:lnTo>
                  <a:lnTo>
                    <a:pt x="808" y="1674"/>
                  </a:lnTo>
                  <a:lnTo>
                    <a:pt x="1083" y="1406"/>
                  </a:lnTo>
                  <a:cubicBezTo>
                    <a:pt x="1180" y="1312"/>
                    <a:pt x="1182" y="1157"/>
                    <a:pt x="1089" y="1061"/>
                  </a:cubicBezTo>
                  <a:cubicBezTo>
                    <a:pt x="1041" y="1012"/>
                    <a:pt x="977" y="987"/>
                    <a:pt x="913" y="987"/>
                  </a:cubicBezTo>
                  <a:cubicBezTo>
                    <a:pt x="851" y="987"/>
                    <a:pt x="790" y="1010"/>
                    <a:pt x="743" y="1056"/>
                  </a:cubicBezTo>
                  <a:lnTo>
                    <a:pt x="176" y="1610"/>
                  </a:lnTo>
                  <a:cubicBezTo>
                    <a:pt x="1" y="1779"/>
                    <a:pt x="1" y="2061"/>
                    <a:pt x="176" y="2230"/>
                  </a:cubicBezTo>
                  <a:lnTo>
                    <a:pt x="743" y="2785"/>
                  </a:lnTo>
                  <a:cubicBezTo>
                    <a:pt x="791" y="2831"/>
                    <a:pt x="852" y="2854"/>
                    <a:pt x="914" y="2854"/>
                  </a:cubicBezTo>
                  <a:cubicBezTo>
                    <a:pt x="978" y="2854"/>
                    <a:pt x="1041" y="2829"/>
                    <a:pt x="1089" y="2779"/>
                  </a:cubicBezTo>
                  <a:cubicBezTo>
                    <a:pt x="1182" y="2682"/>
                    <a:pt x="1180" y="2527"/>
                    <a:pt x="1083" y="2434"/>
                  </a:cubicBezTo>
                  <a:lnTo>
                    <a:pt x="808" y="2166"/>
                  </a:lnTo>
                  <a:lnTo>
                    <a:pt x="2120" y="2166"/>
                  </a:lnTo>
                  <a:cubicBezTo>
                    <a:pt x="2121" y="2166"/>
                    <a:pt x="2122" y="2166"/>
                    <a:pt x="2122" y="2166"/>
                  </a:cubicBezTo>
                  <a:cubicBezTo>
                    <a:pt x="2434" y="2166"/>
                    <a:pt x="2627" y="1832"/>
                    <a:pt x="2472" y="1562"/>
                  </a:cubicBezTo>
                  <a:lnTo>
                    <a:pt x="1640" y="122"/>
                  </a:lnTo>
                  <a:cubicBezTo>
                    <a:pt x="1595" y="45"/>
                    <a:pt x="1513" y="1"/>
                    <a:pt x="1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59"/>
            <p:cNvSpPr/>
            <p:nvPr/>
          </p:nvSpPr>
          <p:spPr>
            <a:xfrm>
              <a:off x="1301203" y="2301452"/>
              <a:ext cx="54942" cy="53392"/>
            </a:xfrm>
            <a:custGeom>
              <a:avLst/>
              <a:gdLst/>
              <a:ahLst/>
              <a:cxnLst/>
              <a:rect l="l" t="t" r="r" b="b"/>
              <a:pathLst>
                <a:path w="2410" h="2342" extrusionOk="0">
                  <a:moveTo>
                    <a:pt x="1184" y="1"/>
                  </a:moveTo>
                  <a:cubicBezTo>
                    <a:pt x="1145" y="1"/>
                    <a:pt x="1106" y="6"/>
                    <a:pt x="1067" y="16"/>
                  </a:cubicBezTo>
                  <a:lnTo>
                    <a:pt x="305" y="232"/>
                  </a:lnTo>
                  <a:cubicBezTo>
                    <a:pt x="176" y="269"/>
                    <a:pt x="99" y="404"/>
                    <a:pt x="136" y="534"/>
                  </a:cubicBezTo>
                  <a:cubicBezTo>
                    <a:pt x="166" y="642"/>
                    <a:pt x="266" y="713"/>
                    <a:pt x="372" y="713"/>
                  </a:cubicBezTo>
                  <a:cubicBezTo>
                    <a:pt x="394" y="713"/>
                    <a:pt x="416" y="710"/>
                    <a:pt x="438" y="704"/>
                  </a:cubicBezTo>
                  <a:lnTo>
                    <a:pt x="808" y="599"/>
                  </a:lnTo>
                  <a:lnTo>
                    <a:pt x="152" y="1735"/>
                  </a:lnTo>
                  <a:cubicBezTo>
                    <a:pt x="1" y="2005"/>
                    <a:pt x="192" y="2342"/>
                    <a:pt x="503" y="2342"/>
                  </a:cubicBezTo>
                  <a:lnTo>
                    <a:pt x="2164" y="2342"/>
                  </a:lnTo>
                  <a:cubicBezTo>
                    <a:pt x="2301" y="2342"/>
                    <a:pt x="2409" y="2233"/>
                    <a:pt x="2409" y="2096"/>
                  </a:cubicBezTo>
                  <a:cubicBezTo>
                    <a:pt x="2409" y="1961"/>
                    <a:pt x="2301" y="1852"/>
                    <a:pt x="2164" y="1852"/>
                  </a:cubicBezTo>
                  <a:lnTo>
                    <a:pt x="652" y="1852"/>
                  </a:lnTo>
                  <a:lnTo>
                    <a:pt x="1234" y="846"/>
                  </a:lnTo>
                  <a:lnTo>
                    <a:pt x="1328" y="1219"/>
                  </a:lnTo>
                  <a:cubicBezTo>
                    <a:pt x="1357" y="1329"/>
                    <a:pt x="1458" y="1404"/>
                    <a:pt x="1568" y="1404"/>
                  </a:cubicBezTo>
                  <a:cubicBezTo>
                    <a:pt x="1587" y="1404"/>
                    <a:pt x="1607" y="1401"/>
                    <a:pt x="1626" y="1396"/>
                  </a:cubicBezTo>
                  <a:cubicBezTo>
                    <a:pt x="1757" y="1363"/>
                    <a:pt x="1836" y="1231"/>
                    <a:pt x="1803" y="1099"/>
                  </a:cubicBezTo>
                  <a:lnTo>
                    <a:pt x="1608" y="330"/>
                  </a:lnTo>
                  <a:cubicBezTo>
                    <a:pt x="1577" y="215"/>
                    <a:pt x="1505" y="119"/>
                    <a:pt x="1403" y="59"/>
                  </a:cubicBezTo>
                  <a:cubicBezTo>
                    <a:pt x="1335" y="20"/>
                    <a:pt x="1260"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59"/>
            <p:cNvSpPr/>
            <p:nvPr/>
          </p:nvSpPr>
          <p:spPr>
            <a:xfrm>
              <a:off x="1173833" y="2113806"/>
              <a:ext cx="381357" cy="350466"/>
            </a:xfrm>
            <a:custGeom>
              <a:avLst/>
              <a:gdLst/>
              <a:ahLst/>
              <a:cxnLst/>
              <a:rect l="l" t="t" r="r" b="b"/>
              <a:pathLst>
                <a:path w="16728" h="15373" extrusionOk="0">
                  <a:moveTo>
                    <a:pt x="10385" y="490"/>
                  </a:moveTo>
                  <a:lnTo>
                    <a:pt x="9800" y="1237"/>
                  </a:lnTo>
                  <a:cubicBezTo>
                    <a:pt x="9784" y="1258"/>
                    <a:pt x="9759" y="1271"/>
                    <a:pt x="9732" y="1271"/>
                  </a:cubicBezTo>
                  <a:lnTo>
                    <a:pt x="7000" y="1271"/>
                  </a:lnTo>
                  <a:cubicBezTo>
                    <a:pt x="6973" y="1271"/>
                    <a:pt x="6949" y="1258"/>
                    <a:pt x="6932" y="1237"/>
                  </a:cubicBezTo>
                  <a:lnTo>
                    <a:pt x="6351" y="490"/>
                  </a:lnTo>
                  <a:close/>
                  <a:moveTo>
                    <a:pt x="16236" y="2816"/>
                  </a:moveTo>
                  <a:lnTo>
                    <a:pt x="16236" y="3488"/>
                  </a:lnTo>
                  <a:lnTo>
                    <a:pt x="495" y="3488"/>
                  </a:lnTo>
                  <a:lnTo>
                    <a:pt x="495" y="2816"/>
                  </a:lnTo>
                  <a:close/>
                  <a:moveTo>
                    <a:pt x="4492" y="3977"/>
                  </a:moveTo>
                  <a:lnTo>
                    <a:pt x="4492" y="4746"/>
                  </a:lnTo>
                  <a:lnTo>
                    <a:pt x="3881" y="4746"/>
                  </a:lnTo>
                  <a:lnTo>
                    <a:pt x="3881" y="3977"/>
                  </a:lnTo>
                  <a:close/>
                  <a:moveTo>
                    <a:pt x="8671" y="3977"/>
                  </a:moveTo>
                  <a:lnTo>
                    <a:pt x="8671" y="4746"/>
                  </a:lnTo>
                  <a:lnTo>
                    <a:pt x="8060" y="4746"/>
                  </a:lnTo>
                  <a:lnTo>
                    <a:pt x="8060" y="3977"/>
                  </a:lnTo>
                  <a:close/>
                  <a:moveTo>
                    <a:pt x="12849" y="3977"/>
                  </a:moveTo>
                  <a:lnTo>
                    <a:pt x="12849" y="4746"/>
                  </a:lnTo>
                  <a:lnTo>
                    <a:pt x="12240" y="4746"/>
                  </a:lnTo>
                  <a:lnTo>
                    <a:pt x="12240" y="3977"/>
                  </a:lnTo>
                  <a:close/>
                  <a:moveTo>
                    <a:pt x="3917" y="11287"/>
                  </a:moveTo>
                  <a:cubicBezTo>
                    <a:pt x="3980" y="11287"/>
                    <a:pt x="3996" y="11343"/>
                    <a:pt x="4061" y="11417"/>
                  </a:cubicBezTo>
                  <a:lnTo>
                    <a:pt x="3637" y="12285"/>
                  </a:lnTo>
                  <a:cubicBezTo>
                    <a:pt x="3636" y="12288"/>
                    <a:pt x="3636" y="12289"/>
                    <a:pt x="3634" y="12292"/>
                  </a:cubicBezTo>
                  <a:lnTo>
                    <a:pt x="3008" y="13569"/>
                  </a:lnTo>
                  <a:cubicBezTo>
                    <a:pt x="2963" y="13661"/>
                    <a:pt x="2871" y="13718"/>
                    <a:pt x="2767" y="13718"/>
                  </a:cubicBezTo>
                  <a:cubicBezTo>
                    <a:pt x="2599" y="13718"/>
                    <a:pt x="2472" y="13565"/>
                    <a:pt x="2504" y="13401"/>
                  </a:cubicBezTo>
                  <a:lnTo>
                    <a:pt x="2899" y="11287"/>
                  </a:lnTo>
                  <a:close/>
                  <a:moveTo>
                    <a:pt x="13829" y="11287"/>
                  </a:moveTo>
                  <a:lnTo>
                    <a:pt x="14225" y="13401"/>
                  </a:lnTo>
                  <a:cubicBezTo>
                    <a:pt x="14258" y="13566"/>
                    <a:pt x="14131" y="13718"/>
                    <a:pt x="13961" y="13718"/>
                  </a:cubicBezTo>
                  <a:cubicBezTo>
                    <a:pt x="13857" y="13718"/>
                    <a:pt x="13765" y="13661"/>
                    <a:pt x="13719" y="13569"/>
                  </a:cubicBezTo>
                  <a:lnTo>
                    <a:pt x="12664" y="11417"/>
                  </a:lnTo>
                  <a:lnTo>
                    <a:pt x="12744" y="11319"/>
                  </a:lnTo>
                  <a:cubicBezTo>
                    <a:pt x="12759" y="11300"/>
                    <a:pt x="12784" y="11287"/>
                    <a:pt x="12811" y="11287"/>
                  </a:cubicBezTo>
                  <a:close/>
                  <a:moveTo>
                    <a:pt x="2208" y="12323"/>
                  </a:moveTo>
                  <a:lnTo>
                    <a:pt x="2023" y="13311"/>
                  </a:lnTo>
                  <a:cubicBezTo>
                    <a:pt x="1934" y="13778"/>
                    <a:pt x="2294" y="14208"/>
                    <a:pt x="2767" y="14208"/>
                  </a:cubicBezTo>
                  <a:cubicBezTo>
                    <a:pt x="3059" y="14208"/>
                    <a:pt x="3320" y="14046"/>
                    <a:pt x="3447" y="13783"/>
                  </a:cubicBezTo>
                  <a:lnTo>
                    <a:pt x="3905" y="12846"/>
                  </a:lnTo>
                  <a:cubicBezTo>
                    <a:pt x="4035" y="13055"/>
                    <a:pt x="4102" y="13294"/>
                    <a:pt x="4102" y="13543"/>
                  </a:cubicBezTo>
                  <a:cubicBezTo>
                    <a:pt x="4102" y="14283"/>
                    <a:pt x="3500" y="14884"/>
                    <a:pt x="2761" y="14884"/>
                  </a:cubicBezTo>
                  <a:cubicBezTo>
                    <a:pt x="2023" y="14884"/>
                    <a:pt x="1420" y="14283"/>
                    <a:pt x="1420" y="13543"/>
                  </a:cubicBezTo>
                  <a:cubicBezTo>
                    <a:pt x="1420" y="13013"/>
                    <a:pt x="1742" y="12536"/>
                    <a:pt x="2208" y="12323"/>
                  </a:cubicBezTo>
                  <a:close/>
                  <a:moveTo>
                    <a:pt x="3625" y="1"/>
                  </a:moveTo>
                  <a:cubicBezTo>
                    <a:pt x="3472" y="1"/>
                    <a:pt x="3323" y="61"/>
                    <a:pt x="3217" y="170"/>
                  </a:cubicBezTo>
                  <a:lnTo>
                    <a:pt x="1072" y="2325"/>
                  </a:lnTo>
                  <a:lnTo>
                    <a:pt x="410" y="2325"/>
                  </a:lnTo>
                  <a:cubicBezTo>
                    <a:pt x="184" y="2325"/>
                    <a:pt x="1" y="2508"/>
                    <a:pt x="1" y="2734"/>
                  </a:cubicBezTo>
                  <a:lnTo>
                    <a:pt x="1" y="3569"/>
                  </a:lnTo>
                  <a:cubicBezTo>
                    <a:pt x="1" y="3797"/>
                    <a:pt x="184" y="3977"/>
                    <a:pt x="410" y="3977"/>
                  </a:cubicBezTo>
                  <a:lnTo>
                    <a:pt x="853" y="3977"/>
                  </a:lnTo>
                  <a:lnTo>
                    <a:pt x="1075" y="6136"/>
                  </a:lnTo>
                  <a:cubicBezTo>
                    <a:pt x="1088" y="6262"/>
                    <a:pt x="1194" y="6356"/>
                    <a:pt x="1317" y="6356"/>
                  </a:cubicBezTo>
                  <a:cubicBezTo>
                    <a:pt x="1326" y="6356"/>
                    <a:pt x="1334" y="6356"/>
                    <a:pt x="1343" y="6355"/>
                  </a:cubicBezTo>
                  <a:cubicBezTo>
                    <a:pt x="1477" y="6341"/>
                    <a:pt x="1576" y="6221"/>
                    <a:pt x="1561" y="6087"/>
                  </a:cubicBezTo>
                  <a:lnTo>
                    <a:pt x="1344" y="3977"/>
                  </a:lnTo>
                  <a:lnTo>
                    <a:pt x="3389" y="3977"/>
                  </a:lnTo>
                  <a:lnTo>
                    <a:pt x="3389" y="4828"/>
                  </a:lnTo>
                  <a:cubicBezTo>
                    <a:pt x="3389" y="5054"/>
                    <a:pt x="3572" y="5236"/>
                    <a:pt x="3797" y="5236"/>
                  </a:cubicBezTo>
                  <a:lnTo>
                    <a:pt x="4571" y="5236"/>
                  </a:lnTo>
                  <a:cubicBezTo>
                    <a:pt x="4797" y="5236"/>
                    <a:pt x="4978" y="5053"/>
                    <a:pt x="4978" y="4828"/>
                  </a:cubicBezTo>
                  <a:lnTo>
                    <a:pt x="4978" y="3977"/>
                  </a:lnTo>
                  <a:lnTo>
                    <a:pt x="7569" y="3977"/>
                  </a:lnTo>
                  <a:lnTo>
                    <a:pt x="7569" y="4828"/>
                  </a:lnTo>
                  <a:cubicBezTo>
                    <a:pt x="7569" y="5054"/>
                    <a:pt x="7752" y="5236"/>
                    <a:pt x="7975" y="5236"/>
                  </a:cubicBezTo>
                  <a:lnTo>
                    <a:pt x="8750" y="5236"/>
                  </a:lnTo>
                  <a:cubicBezTo>
                    <a:pt x="8976" y="5236"/>
                    <a:pt x="9159" y="5053"/>
                    <a:pt x="9159" y="4828"/>
                  </a:cubicBezTo>
                  <a:lnTo>
                    <a:pt x="9159" y="3977"/>
                  </a:lnTo>
                  <a:lnTo>
                    <a:pt x="11749" y="3977"/>
                  </a:lnTo>
                  <a:lnTo>
                    <a:pt x="11749" y="4828"/>
                  </a:lnTo>
                  <a:cubicBezTo>
                    <a:pt x="11749" y="5054"/>
                    <a:pt x="11932" y="5236"/>
                    <a:pt x="12156" y="5236"/>
                  </a:cubicBezTo>
                  <a:lnTo>
                    <a:pt x="12928" y="5236"/>
                  </a:lnTo>
                  <a:cubicBezTo>
                    <a:pt x="13154" y="5236"/>
                    <a:pt x="13338" y="5053"/>
                    <a:pt x="13338" y="4828"/>
                  </a:cubicBezTo>
                  <a:lnTo>
                    <a:pt x="13338" y="3977"/>
                  </a:lnTo>
                  <a:lnTo>
                    <a:pt x="15382" y="3977"/>
                  </a:lnTo>
                  <a:lnTo>
                    <a:pt x="14691" y="10721"/>
                  </a:lnTo>
                  <a:cubicBezTo>
                    <a:pt x="14685" y="10765"/>
                    <a:pt x="14649" y="10799"/>
                    <a:pt x="14605" y="10799"/>
                  </a:cubicBezTo>
                  <a:lnTo>
                    <a:pt x="12811" y="10799"/>
                  </a:lnTo>
                  <a:cubicBezTo>
                    <a:pt x="12638" y="10799"/>
                    <a:pt x="12475" y="10876"/>
                    <a:pt x="12364" y="11010"/>
                  </a:cubicBezTo>
                  <a:lnTo>
                    <a:pt x="10851" y="12863"/>
                  </a:lnTo>
                  <a:cubicBezTo>
                    <a:pt x="10836" y="12882"/>
                    <a:pt x="10810" y="12894"/>
                    <a:pt x="10783" y="12894"/>
                  </a:cubicBezTo>
                  <a:lnTo>
                    <a:pt x="5943" y="12894"/>
                  </a:lnTo>
                  <a:cubicBezTo>
                    <a:pt x="5916" y="12894"/>
                    <a:pt x="5892" y="12884"/>
                    <a:pt x="5877" y="12863"/>
                  </a:cubicBezTo>
                  <a:lnTo>
                    <a:pt x="4363" y="11010"/>
                  </a:lnTo>
                  <a:cubicBezTo>
                    <a:pt x="4254" y="10876"/>
                    <a:pt x="4092" y="10799"/>
                    <a:pt x="3917" y="10799"/>
                  </a:cubicBezTo>
                  <a:lnTo>
                    <a:pt x="2125" y="10799"/>
                  </a:lnTo>
                  <a:cubicBezTo>
                    <a:pt x="2081" y="10799"/>
                    <a:pt x="2043" y="10765"/>
                    <a:pt x="2038" y="10721"/>
                  </a:cubicBezTo>
                  <a:lnTo>
                    <a:pt x="1680" y="7230"/>
                  </a:lnTo>
                  <a:cubicBezTo>
                    <a:pt x="1667" y="7103"/>
                    <a:pt x="1559" y="7010"/>
                    <a:pt x="1433" y="7010"/>
                  </a:cubicBezTo>
                  <a:cubicBezTo>
                    <a:pt x="1426" y="7010"/>
                    <a:pt x="1419" y="7011"/>
                    <a:pt x="1412" y="7011"/>
                  </a:cubicBezTo>
                  <a:cubicBezTo>
                    <a:pt x="1278" y="7025"/>
                    <a:pt x="1179" y="7145"/>
                    <a:pt x="1193" y="7279"/>
                  </a:cubicBezTo>
                  <a:lnTo>
                    <a:pt x="1552" y="10771"/>
                  </a:lnTo>
                  <a:cubicBezTo>
                    <a:pt x="1581" y="11065"/>
                    <a:pt x="1828" y="11287"/>
                    <a:pt x="2125" y="11287"/>
                  </a:cubicBezTo>
                  <a:lnTo>
                    <a:pt x="2401" y="11287"/>
                  </a:lnTo>
                  <a:lnTo>
                    <a:pt x="2311" y="11767"/>
                  </a:lnTo>
                  <a:cubicBezTo>
                    <a:pt x="1951" y="11859"/>
                    <a:pt x="1625" y="12059"/>
                    <a:pt x="1378" y="12343"/>
                  </a:cubicBezTo>
                  <a:cubicBezTo>
                    <a:pt x="1090" y="12676"/>
                    <a:pt x="932" y="13100"/>
                    <a:pt x="932" y="13542"/>
                  </a:cubicBezTo>
                  <a:cubicBezTo>
                    <a:pt x="932" y="14551"/>
                    <a:pt x="1752" y="15372"/>
                    <a:pt x="2761" y="15372"/>
                  </a:cubicBezTo>
                  <a:cubicBezTo>
                    <a:pt x="3770" y="15372"/>
                    <a:pt x="4593" y="14552"/>
                    <a:pt x="4593" y="13542"/>
                  </a:cubicBezTo>
                  <a:cubicBezTo>
                    <a:pt x="4593" y="13098"/>
                    <a:pt x="4437" y="12681"/>
                    <a:pt x="4151" y="12350"/>
                  </a:cubicBezTo>
                  <a:lnTo>
                    <a:pt x="4405" y="11833"/>
                  </a:lnTo>
                  <a:lnTo>
                    <a:pt x="5499" y="13171"/>
                  </a:lnTo>
                  <a:cubicBezTo>
                    <a:pt x="5609" y="13305"/>
                    <a:pt x="5771" y="13383"/>
                    <a:pt x="5945" y="13383"/>
                  </a:cubicBezTo>
                  <a:lnTo>
                    <a:pt x="10785" y="13383"/>
                  </a:lnTo>
                  <a:cubicBezTo>
                    <a:pt x="10960" y="13383"/>
                    <a:pt x="11122" y="13305"/>
                    <a:pt x="11232" y="13171"/>
                  </a:cubicBezTo>
                  <a:lnTo>
                    <a:pt x="12326" y="11833"/>
                  </a:lnTo>
                  <a:lnTo>
                    <a:pt x="12580" y="12350"/>
                  </a:lnTo>
                  <a:cubicBezTo>
                    <a:pt x="12293" y="12681"/>
                    <a:pt x="12138" y="13098"/>
                    <a:pt x="12138" y="13542"/>
                  </a:cubicBezTo>
                  <a:cubicBezTo>
                    <a:pt x="12138" y="14551"/>
                    <a:pt x="12961" y="15372"/>
                    <a:pt x="13970" y="15372"/>
                  </a:cubicBezTo>
                  <a:cubicBezTo>
                    <a:pt x="14474" y="15372"/>
                    <a:pt x="14963" y="15161"/>
                    <a:pt x="15309" y="14791"/>
                  </a:cubicBezTo>
                  <a:cubicBezTo>
                    <a:pt x="15399" y="14692"/>
                    <a:pt x="15395" y="14537"/>
                    <a:pt x="15296" y="14445"/>
                  </a:cubicBezTo>
                  <a:cubicBezTo>
                    <a:pt x="15249" y="14402"/>
                    <a:pt x="15189" y="14380"/>
                    <a:pt x="15130" y="14380"/>
                  </a:cubicBezTo>
                  <a:cubicBezTo>
                    <a:pt x="15064" y="14380"/>
                    <a:pt x="14999" y="14406"/>
                    <a:pt x="14951" y="14458"/>
                  </a:cubicBezTo>
                  <a:cubicBezTo>
                    <a:pt x="14675" y="14752"/>
                    <a:pt x="14327" y="14883"/>
                    <a:pt x="13985" y="14883"/>
                  </a:cubicBezTo>
                  <a:cubicBezTo>
                    <a:pt x="13295" y="14883"/>
                    <a:pt x="12629" y="14350"/>
                    <a:pt x="12629" y="13542"/>
                  </a:cubicBezTo>
                  <a:cubicBezTo>
                    <a:pt x="12629" y="13291"/>
                    <a:pt x="12696" y="13054"/>
                    <a:pt x="12823" y="12845"/>
                  </a:cubicBezTo>
                  <a:lnTo>
                    <a:pt x="13281" y="13782"/>
                  </a:lnTo>
                  <a:cubicBezTo>
                    <a:pt x="13418" y="14060"/>
                    <a:pt x="13690" y="14206"/>
                    <a:pt x="13964" y="14206"/>
                  </a:cubicBezTo>
                  <a:cubicBezTo>
                    <a:pt x="14178" y="14206"/>
                    <a:pt x="14394" y="14117"/>
                    <a:pt x="14547" y="13932"/>
                  </a:cubicBezTo>
                  <a:cubicBezTo>
                    <a:pt x="14691" y="13757"/>
                    <a:pt x="14749" y="13529"/>
                    <a:pt x="14706" y="13308"/>
                  </a:cubicBezTo>
                  <a:lnTo>
                    <a:pt x="14522" y="12320"/>
                  </a:lnTo>
                  <a:lnTo>
                    <a:pt x="14522" y="12320"/>
                  </a:lnTo>
                  <a:cubicBezTo>
                    <a:pt x="14999" y="12539"/>
                    <a:pt x="15323" y="13028"/>
                    <a:pt x="15309" y="13574"/>
                  </a:cubicBezTo>
                  <a:cubicBezTo>
                    <a:pt x="15305" y="13711"/>
                    <a:pt x="15412" y="13821"/>
                    <a:pt x="15546" y="13826"/>
                  </a:cubicBezTo>
                  <a:lnTo>
                    <a:pt x="15553" y="13826"/>
                  </a:lnTo>
                  <a:cubicBezTo>
                    <a:pt x="15686" y="13826"/>
                    <a:pt x="15794" y="13720"/>
                    <a:pt x="15799" y="13586"/>
                  </a:cubicBezTo>
                  <a:cubicBezTo>
                    <a:pt x="15810" y="13122"/>
                    <a:pt x="15648" y="12681"/>
                    <a:pt x="15353" y="12340"/>
                  </a:cubicBezTo>
                  <a:cubicBezTo>
                    <a:pt x="15106" y="12056"/>
                    <a:pt x="14780" y="11857"/>
                    <a:pt x="14419" y="11765"/>
                  </a:cubicBezTo>
                  <a:lnTo>
                    <a:pt x="14330" y="11286"/>
                  </a:lnTo>
                  <a:lnTo>
                    <a:pt x="14606" y="11286"/>
                  </a:lnTo>
                  <a:cubicBezTo>
                    <a:pt x="14903" y="11286"/>
                    <a:pt x="15150" y="11064"/>
                    <a:pt x="15179" y="10769"/>
                  </a:cubicBezTo>
                  <a:lnTo>
                    <a:pt x="15876" y="3974"/>
                  </a:lnTo>
                  <a:lnTo>
                    <a:pt x="16319" y="3974"/>
                  </a:lnTo>
                  <a:cubicBezTo>
                    <a:pt x="16545" y="3974"/>
                    <a:pt x="16726" y="3791"/>
                    <a:pt x="16726" y="3567"/>
                  </a:cubicBezTo>
                  <a:lnTo>
                    <a:pt x="16726" y="2730"/>
                  </a:lnTo>
                  <a:cubicBezTo>
                    <a:pt x="16727" y="2508"/>
                    <a:pt x="16544" y="2325"/>
                    <a:pt x="16318" y="2325"/>
                  </a:cubicBezTo>
                  <a:lnTo>
                    <a:pt x="15655" y="2325"/>
                  </a:lnTo>
                  <a:lnTo>
                    <a:pt x="14915" y="1584"/>
                  </a:lnTo>
                  <a:cubicBezTo>
                    <a:pt x="14867" y="1535"/>
                    <a:pt x="14804" y="1511"/>
                    <a:pt x="14741" y="1511"/>
                  </a:cubicBezTo>
                  <a:cubicBezTo>
                    <a:pt x="14679" y="1511"/>
                    <a:pt x="14617" y="1535"/>
                    <a:pt x="14570" y="1583"/>
                  </a:cubicBezTo>
                  <a:cubicBezTo>
                    <a:pt x="14472" y="1677"/>
                    <a:pt x="14472" y="1832"/>
                    <a:pt x="14568" y="1928"/>
                  </a:cubicBezTo>
                  <a:lnTo>
                    <a:pt x="14963" y="2325"/>
                  </a:lnTo>
                  <a:lnTo>
                    <a:pt x="1765" y="2325"/>
                  </a:lnTo>
                  <a:lnTo>
                    <a:pt x="3565" y="516"/>
                  </a:lnTo>
                  <a:cubicBezTo>
                    <a:pt x="3582" y="499"/>
                    <a:pt x="3602" y="490"/>
                    <a:pt x="3626" y="490"/>
                  </a:cubicBezTo>
                  <a:lnTo>
                    <a:pt x="5723" y="490"/>
                  </a:lnTo>
                  <a:lnTo>
                    <a:pt x="6541" y="1539"/>
                  </a:lnTo>
                  <a:cubicBezTo>
                    <a:pt x="6652" y="1680"/>
                    <a:pt x="6817" y="1760"/>
                    <a:pt x="6994" y="1760"/>
                  </a:cubicBezTo>
                  <a:lnTo>
                    <a:pt x="9728" y="1760"/>
                  </a:lnTo>
                  <a:cubicBezTo>
                    <a:pt x="9906" y="1760"/>
                    <a:pt x="10071" y="1680"/>
                    <a:pt x="10181" y="1539"/>
                  </a:cubicBezTo>
                  <a:lnTo>
                    <a:pt x="10999" y="490"/>
                  </a:lnTo>
                  <a:lnTo>
                    <a:pt x="13096" y="490"/>
                  </a:lnTo>
                  <a:cubicBezTo>
                    <a:pt x="13119" y="490"/>
                    <a:pt x="13143" y="499"/>
                    <a:pt x="13158" y="516"/>
                  </a:cubicBezTo>
                  <a:lnTo>
                    <a:pt x="13754" y="1113"/>
                  </a:lnTo>
                  <a:cubicBezTo>
                    <a:pt x="13802" y="1162"/>
                    <a:pt x="13866" y="1186"/>
                    <a:pt x="13929" y="1186"/>
                  </a:cubicBezTo>
                  <a:cubicBezTo>
                    <a:pt x="13991" y="1186"/>
                    <a:pt x="14053" y="1162"/>
                    <a:pt x="14100" y="1115"/>
                  </a:cubicBezTo>
                  <a:cubicBezTo>
                    <a:pt x="14196" y="1019"/>
                    <a:pt x="14196" y="864"/>
                    <a:pt x="14102" y="770"/>
                  </a:cubicBezTo>
                  <a:lnTo>
                    <a:pt x="13506" y="170"/>
                  </a:lnTo>
                  <a:cubicBezTo>
                    <a:pt x="13398" y="61"/>
                    <a:pt x="13250" y="1"/>
                    <a:pt x="13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8" name="Google Shape;1058;p59"/>
          <p:cNvGrpSpPr/>
          <p:nvPr/>
        </p:nvGrpSpPr>
        <p:grpSpPr>
          <a:xfrm>
            <a:off x="4301994" y="1599098"/>
            <a:ext cx="540013" cy="499241"/>
            <a:chOff x="541317" y="3528847"/>
            <a:chExt cx="381311" cy="352199"/>
          </a:xfrm>
        </p:grpSpPr>
        <p:sp>
          <p:nvSpPr>
            <p:cNvPr id="1059" name="Google Shape;1059;p59"/>
            <p:cNvSpPr/>
            <p:nvPr/>
          </p:nvSpPr>
          <p:spPr>
            <a:xfrm>
              <a:off x="541317" y="3528847"/>
              <a:ext cx="381311" cy="352199"/>
            </a:xfrm>
            <a:custGeom>
              <a:avLst/>
              <a:gdLst/>
              <a:ahLst/>
              <a:cxnLst/>
              <a:rect l="l" t="t" r="r" b="b"/>
              <a:pathLst>
                <a:path w="16726" h="15449" extrusionOk="0">
                  <a:moveTo>
                    <a:pt x="12504" y="2226"/>
                  </a:moveTo>
                  <a:cubicBezTo>
                    <a:pt x="13174" y="2226"/>
                    <a:pt x="13720" y="2773"/>
                    <a:pt x="13720" y="3443"/>
                  </a:cubicBezTo>
                  <a:lnTo>
                    <a:pt x="13720" y="3453"/>
                  </a:lnTo>
                  <a:cubicBezTo>
                    <a:pt x="13719" y="3695"/>
                    <a:pt x="13883" y="3899"/>
                    <a:pt x="14121" y="3949"/>
                  </a:cubicBezTo>
                  <a:cubicBezTo>
                    <a:pt x="14677" y="4069"/>
                    <a:pt x="15081" y="4570"/>
                    <a:pt x="15081" y="5140"/>
                  </a:cubicBezTo>
                  <a:cubicBezTo>
                    <a:pt x="15081" y="5423"/>
                    <a:pt x="14980" y="5701"/>
                    <a:pt x="14798" y="5917"/>
                  </a:cubicBezTo>
                  <a:cubicBezTo>
                    <a:pt x="14712" y="6022"/>
                    <a:pt x="14671" y="6150"/>
                    <a:pt x="14684" y="6284"/>
                  </a:cubicBezTo>
                  <a:cubicBezTo>
                    <a:pt x="14697" y="6421"/>
                    <a:pt x="14762" y="6542"/>
                    <a:pt x="14867" y="6628"/>
                  </a:cubicBezTo>
                  <a:cubicBezTo>
                    <a:pt x="15054" y="6781"/>
                    <a:pt x="15162" y="7007"/>
                    <a:pt x="15162" y="7248"/>
                  </a:cubicBezTo>
                  <a:cubicBezTo>
                    <a:pt x="15162" y="7688"/>
                    <a:pt x="14803" y="8047"/>
                    <a:pt x="14361" y="8047"/>
                  </a:cubicBezTo>
                  <a:lnTo>
                    <a:pt x="10978" y="8047"/>
                  </a:lnTo>
                  <a:cubicBezTo>
                    <a:pt x="11086" y="7822"/>
                    <a:pt x="11149" y="7572"/>
                    <a:pt x="11155" y="7310"/>
                  </a:cubicBezTo>
                  <a:cubicBezTo>
                    <a:pt x="11680" y="7004"/>
                    <a:pt x="12006" y="6442"/>
                    <a:pt x="12006" y="5833"/>
                  </a:cubicBezTo>
                  <a:cubicBezTo>
                    <a:pt x="12006" y="5303"/>
                    <a:pt x="11763" y="4809"/>
                    <a:pt x="11348" y="4488"/>
                  </a:cubicBezTo>
                  <a:cubicBezTo>
                    <a:pt x="11642" y="3990"/>
                    <a:pt x="11667" y="3381"/>
                    <a:pt x="11430" y="2866"/>
                  </a:cubicBezTo>
                  <a:cubicBezTo>
                    <a:pt x="11642" y="2474"/>
                    <a:pt x="12051" y="2226"/>
                    <a:pt x="12504" y="2226"/>
                  </a:cubicBezTo>
                  <a:close/>
                  <a:moveTo>
                    <a:pt x="8366" y="492"/>
                  </a:moveTo>
                  <a:cubicBezTo>
                    <a:pt x="8391" y="492"/>
                    <a:pt x="8416" y="492"/>
                    <a:pt x="8441" y="494"/>
                  </a:cubicBezTo>
                  <a:cubicBezTo>
                    <a:pt x="8965" y="529"/>
                    <a:pt x="9399" y="949"/>
                    <a:pt x="9449" y="1472"/>
                  </a:cubicBezTo>
                  <a:cubicBezTo>
                    <a:pt x="9460" y="1591"/>
                    <a:pt x="9451" y="1709"/>
                    <a:pt x="9425" y="1822"/>
                  </a:cubicBezTo>
                  <a:cubicBezTo>
                    <a:pt x="9365" y="2086"/>
                    <a:pt x="9564" y="2338"/>
                    <a:pt x="9837" y="2338"/>
                  </a:cubicBezTo>
                  <a:lnTo>
                    <a:pt x="9840" y="2338"/>
                  </a:lnTo>
                  <a:cubicBezTo>
                    <a:pt x="10535" y="2338"/>
                    <a:pt x="11100" y="2904"/>
                    <a:pt x="11100" y="3600"/>
                  </a:cubicBezTo>
                  <a:cubicBezTo>
                    <a:pt x="11100" y="3861"/>
                    <a:pt x="11021" y="4109"/>
                    <a:pt x="10871" y="4323"/>
                  </a:cubicBezTo>
                  <a:cubicBezTo>
                    <a:pt x="10758" y="4485"/>
                    <a:pt x="10801" y="4709"/>
                    <a:pt x="10967" y="4819"/>
                  </a:cubicBezTo>
                  <a:cubicBezTo>
                    <a:pt x="11311" y="5045"/>
                    <a:pt x="11516" y="5426"/>
                    <a:pt x="11516" y="5835"/>
                  </a:cubicBezTo>
                  <a:cubicBezTo>
                    <a:pt x="11516" y="6277"/>
                    <a:pt x="11273" y="6685"/>
                    <a:pt x="10885" y="6901"/>
                  </a:cubicBezTo>
                  <a:cubicBezTo>
                    <a:pt x="10748" y="6974"/>
                    <a:pt x="10664" y="7119"/>
                    <a:pt x="10664" y="7276"/>
                  </a:cubicBezTo>
                  <a:cubicBezTo>
                    <a:pt x="10664" y="7987"/>
                    <a:pt x="10085" y="8567"/>
                    <a:pt x="9372" y="8567"/>
                  </a:cubicBezTo>
                  <a:lnTo>
                    <a:pt x="7356" y="8567"/>
                  </a:lnTo>
                  <a:cubicBezTo>
                    <a:pt x="6646" y="8567"/>
                    <a:pt x="6065" y="7989"/>
                    <a:pt x="6065" y="7276"/>
                  </a:cubicBezTo>
                  <a:cubicBezTo>
                    <a:pt x="6065" y="7119"/>
                    <a:pt x="5980" y="6976"/>
                    <a:pt x="5845" y="6901"/>
                  </a:cubicBezTo>
                  <a:cubicBezTo>
                    <a:pt x="5456" y="6685"/>
                    <a:pt x="5215" y="6277"/>
                    <a:pt x="5215" y="5835"/>
                  </a:cubicBezTo>
                  <a:cubicBezTo>
                    <a:pt x="5215" y="5426"/>
                    <a:pt x="5420" y="5045"/>
                    <a:pt x="5764" y="4819"/>
                  </a:cubicBezTo>
                  <a:cubicBezTo>
                    <a:pt x="5929" y="4711"/>
                    <a:pt x="5972" y="4485"/>
                    <a:pt x="5859" y="4323"/>
                  </a:cubicBezTo>
                  <a:cubicBezTo>
                    <a:pt x="5709" y="4111"/>
                    <a:pt x="5631" y="3861"/>
                    <a:pt x="5631" y="3600"/>
                  </a:cubicBezTo>
                  <a:cubicBezTo>
                    <a:pt x="5631" y="2913"/>
                    <a:pt x="6181" y="2338"/>
                    <a:pt x="6863" y="2338"/>
                  </a:cubicBezTo>
                  <a:cubicBezTo>
                    <a:pt x="6872" y="2338"/>
                    <a:pt x="6881" y="2338"/>
                    <a:pt x="6890" y="2338"/>
                  </a:cubicBezTo>
                  <a:lnTo>
                    <a:pt x="6896" y="2338"/>
                  </a:lnTo>
                  <a:cubicBezTo>
                    <a:pt x="7168" y="2338"/>
                    <a:pt x="7369" y="2089"/>
                    <a:pt x="7306" y="1823"/>
                  </a:cubicBezTo>
                  <a:cubicBezTo>
                    <a:pt x="7288" y="1742"/>
                    <a:pt x="7278" y="1661"/>
                    <a:pt x="7278" y="1578"/>
                  </a:cubicBezTo>
                  <a:cubicBezTo>
                    <a:pt x="7278" y="974"/>
                    <a:pt x="7766" y="492"/>
                    <a:pt x="8366" y="492"/>
                  </a:cubicBezTo>
                  <a:close/>
                  <a:moveTo>
                    <a:pt x="11489" y="8539"/>
                  </a:moveTo>
                  <a:lnTo>
                    <a:pt x="11489" y="9829"/>
                  </a:lnTo>
                  <a:cubicBezTo>
                    <a:pt x="10785" y="9703"/>
                    <a:pt x="10044" y="9621"/>
                    <a:pt x="9278" y="9585"/>
                  </a:cubicBezTo>
                  <a:lnTo>
                    <a:pt x="9278" y="9057"/>
                  </a:lnTo>
                  <a:lnTo>
                    <a:pt x="9374" y="9057"/>
                  </a:lnTo>
                  <a:cubicBezTo>
                    <a:pt x="9865" y="9057"/>
                    <a:pt x="10308" y="8859"/>
                    <a:pt x="10630" y="8539"/>
                  </a:cubicBezTo>
                  <a:close/>
                  <a:moveTo>
                    <a:pt x="6103" y="8539"/>
                  </a:moveTo>
                  <a:cubicBezTo>
                    <a:pt x="6423" y="8858"/>
                    <a:pt x="6868" y="9057"/>
                    <a:pt x="7356" y="9057"/>
                  </a:cubicBezTo>
                  <a:lnTo>
                    <a:pt x="7453" y="9057"/>
                  </a:lnTo>
                  <a:lnTo>
                    <a:pt x="7453" y="9585"/>
                  </a:lnTo>
                  <a:cubicBezTo>
                    <a:pt x="6612" y="9626"/>
                    <a:pt x="5802" y="9719"/>
                    <a:pt x="5039" y="9866"/>
                  </a:cubicBezTo>
                  <a:lnTo>
                    <a:pt x="5039" y="8539"/>
                  </a:lnTo>
                  <a:close/>
                  <a:moveTo>
                    <a:pt x="4548" y="8538"/>
                  </a:moveTo>
                  <a:lnTo>
                    <a:pt x="4548" y="11145"/>
                  </a:lnTo>
                  <a:lnTo>
                    <a:pt x="3704" y="11145"/>
                  </a:lnTo>
                  <a:lnTo>
                    <a:pt x="3704" y="8538"/>
                  </a:lnTo>
                  <a:close/>
                  <a:moveTo>
                    <a:pt x="12823" y="8538"/>
                  </a:moveTo>
                  <a:lnTo>
                    <a:pt x="12823" y="11145"/>
                  </a:lnTo>
                  <a:lnTo>
                    <a:pt x="11977" y="11145"/>
                  </a:lnTo>
                  <a:lnTo>
                    <a:pt x="11977" y="8538"/>
                  </a:lnTo>
                  <a:close/>
                  <a:moveTo>
                    <a:pt x="8788" y="9057"/>
                  </a:moveTo>
                  <a:lnTo>
                    <a:pt x="8788" y="12150"/>
                  </a:lnTo>
                  <a:lnTo>
                    <a:pt x="7944" y="12150"/>
                  </a:lnTo>
                  <a:lnTo>
                    <a:pt x="7944" y="9057"/>
                  </a:lnTo>
                  <a:close/>
                  <a:moveTo>
                    <a:pt x="8364" y="1"/>
                  </a:moveTo>
                  <a:cubicBezTo>
                    <a:pt x="7475" y="1"/>
                    <a:pt x="6786" y="727"/>
                    <a:pt x="6786" y="1578"/>
                  </a:cubicBezTo>
                  <a:cubicBezTo>
                    <a:pt x="6786" y="1670"/>
                    <a:pt x="6793" y="1760"/>
                    <a:pt x="6810" y="1850"/>
                  </a:cubicBezTo>
                  <a:cubicBezTo>
                    <a:pt x="6330" y="1871"/>
                    <a:pt x="5900" y="2087"/>
                    <a:pt x="5596" y="2422"/>
                  </a:cubicBezTo>
                  <a:cubicBezTo>
                    <a:pt x="5279" y="1994"/>
                    <a:pt x="4775" y="1733"/>
                    <a:pt x="4225" y="1733"/>
                  </a:cubicBezTo>
                  <a:cubicBezTo>
                    <a:pt x="4093" y="1733"/>
                    <a:pt x="3961" y="1749"/>
                    <a:pt x="3832" y="1780"/>
                  </a:cubicBezTo>
                  <a:cubicBezTo>
                    <a:pt x="3700" y="1811"/>
                    <a:pt x="3618" y="1942"/>
                    <a:pt x="3649" y="2073"/>
                  </a:cubicBezTo>
                  <a:cubicBezTo>
                    <a:pt x="3675" y="2186"/>
                    <a:pt x="3774" y="2262"/>
                    <a:pt x="3884" y="2262"/>
                  </a:cubicBezTo>
                  <a:cubicBezTo>
                    <a:pt x="3903" y="2262"/>
                    <a:pt x="3923" y="2260"/>
                    <a:pt x="3942" y="2255"/>
                  </a:cubicBezTo>
                  <a:cubicBezTo>
                    <a:pt x="4034" y="2234"/>
                    <a:pt x="4130" y="2221"/>
                    <a:pt x="4223" y="2221"/>
                  </a:cubicBezTo>
                  <a:cubicBezTo>
                    <a:pt x="4676" y="2221"/>
                    <a:pt x="5085" y="2471"/>
                    <a:pt x="5297" y="2866"/>
                  </a:cubicBezTo>
                  <a:cubicBezTo>
                    <a:pt x="5060" y="3381"/>
                    <a:pt x="5085" y="3990"/>
                    <a:pt x="5379" y="4486"/>
                  </a:cubicBezTo>
                  <a:cubicBezTo>
                    <a:pt x="4964" y="4809"/>
                    <a:pt x="4721" y="5302"/>
                    <a:pt x="4721" y="5833"/>
                  </a:cubicBezTo>
                  <a:cubicBezTo>
                    <a:pt x="4721" y="6441"/>
                    <a:pt x="5046" y="7004"/>
                    <a:pt x="5572" y="7309"/>
                  </a:cubicBezTo>
                  <a:cubicBezTo>
                    <a:pt x="5578" y="7572"/>
                    <a:pt x="5641" y="7822"/>
                    <a:pt x="5749" y="8047"/>
                  </a:cubicBezTo>
                  <a:lnTo>
                    <a:pt x="2367" y="8047"/>
                  </a:lnTo>
                  <a:cubicBezTo>
                    <a:pt x="1927" y="8047"/>
                    <a:pt x="1567" y="7688"/>
                    <a:pt x="1567" y="7248"/>
                  </a:cubicBezTo>
                  <a:cubicBezTo>
                    <a:pt x="1567" y="7005"/>
                    <a:pt x="1675" y="6779"/>
                    <a:pt x="1862" y="6628"/>
                  </a:cubicBezTo>
                  <a:cubicBezTo>
                    <a:pt x="1968" y="6542"/>
                    <a:pt x="2033" y="6418"/>
                    <a:pt x="2046" y="6284"/>
                  </a:cubicBezTo>
                  <a:cubicBezTo>
                    <a:pt x="2057" y="6150"/>
                    <a:pt x="2017" y="6020"/>
                    <a:pt x="1930" y="5917"/>
                  </a:cubicBezTo>
                  <a:cubicBezTo>
                    <a:pt x="1749" y="5698"/>
                    <a:pt x="1648" y="5423"/>
                    <a:pt x="1648" y="5140"/>
                  </a:cubicBezTo>
                  <a:cubicBezTo>
                    <a:pt x="1648" y="4570"/>
                    <a:pt x="2053" y="4069"/>
                    <a:pt x="2607" y="3949"/>
                  </a:cubicBezTo>
                  <a:cubicBezTo>
                    <a:pt x="2844" y="3898"/>
                    <a:pt x="3008" y="3693"/>
                    <a:pt x="3007" y="3453"/>
                  </a:cubicBezTo>
                  <a:lnTo>
                    <a:pt x="3007" y="3442"/>
                  </a:lnTo>
                  <a:cubicBezTo>
                    <a:pt x="3007" y="3216"/>
                    <a:pt x="3069" y="2995"/>
                    <a:pt x="3186" y="2804"/>
                  </a:cubicBezTo>
                  <a:cubicBezTo>
                    <a:pt x="3256" y="2690"/>
                    <a:pt x="3221" y="2537"/>
                    <a:pt x="3107" y="2467"/>
                  </a:cubicBezTo>
                  <a:cubicBezTo>
                    <a:pt x="3067" y="2442"/>
                    <a:pt x="3023" y="2431"/>
                    <a:pt x="2978" y="2431"/>
                  </a:cubicBezTo>
                  <a:cubicBezTo>
                    <a:pt x="2896" y="2431"/>
                    <a:pt x="2816" y="2471"/>
                    <a:pt x="2770" y="2546"/>
                  </a:cubicBezTo>
                  <a:cubicBezTo>
                    <a:pt x="2605" y="2814"/>
                    <a:pt x="2518" y="3125"/>
                    <a:pt x="2518" y="3442"/>
                  </a:cubicBezTo>
                  <a:lnTo>
                    <a:pt x="2518" y="3455"/>
                  </a:lnTo>
                  <a:cubicBezTo>
                    <a:pt x="2518" y="3466"/>
                    <a:pt x="2511" y="3469"/>
                    <a:pt x="2506" y="3470"/>
                  </a:cubicBezTo>
                  <a:cubicBezTo>
                    <a:pt x="1725" y="3638"/>
                    <a:pt x="1159" y="4341"/>
                    <a:pt x="1159" y="5140"/>
                  </a:cubicBezTo>
                  <a:cubicBezTo>
                    <a:pt x="1159" y="5538"/>
                    <a:pt x="1299" y="5926"/>
                    <a:pt x="1555" y="6233"/>
                  </a:cubicBezTo>
                  <a:cubicBezTo>
                    <a:pt x="1556" y="6235"/>
                    <a:pt x="1556" y="6236"/>
                    <a:pt x="1556" y="6240"/>
                  </a:cubicBezTo>
                  <a:cubicBezTo>
                    <a:pt x="1556" y="6243"/>
                    <a:pt x="1553" y="6249"/>
                    <a:pt x="1549" y="6250"/>
                  </a:cubicBezTo>
                  <a:cubicBezTo>
                    <a:pt x="1248" y="6496"/>
                    <a:pt x="1075" y="6861"/>
                    <a:pt x="1075" y="7249"/>
                  </a:cubicBezTo>
                  <a:cubicBezTo>
                    <a:pt x="1075" y="7961"/>
                    <a:pt x="1653" y="8539"/>
                    <a:pt x="2365" y="8539"/>
                  </a:cubicBezTo>
                  <a:lnTo>
                    <a:pt x="3210" y="8539"/>
                  </a:lnTo>
                  <a:lnTo>
                    <a:pt x="3210" y="10352"/>
                  </a:lnTo>
                  <a:cubicBezTo>
                    <a:pt x="2266" y="10688"/>
                    <a:pt x="1514" y="11114"/>
                    <a:pt x="975" y="11620"/>
                  </a:cubicBezTo>
                  <a:cubicBezTo>
                    <a:pt x="328" y="12225"/>
                    <a:pt x="1" y="12928"/>
                    <a:pt x="1" y="13707"/>
                  </a:cubicBezTo>
                  <a:lnTo>
                    <a:pt x="1" y="14877"/>
                  </a:lnTo>
                  <a:cubicBezTo>
                    <a:pt x="1" y="15193"/>
                    <a:pt x="256" y="15448"/>
                    <a:pt x="572" y="15448"/>
                  </a:cubicBezTo>
                  <a:lnTo>
                    <a:pt x="16152" y="15448"/>
                  </a:lnTo>
                  <a:cubicBezTo>
                    <a:pt x="16468" y="15448"/>
                    <a:pt x="16723" y="15193"/>
                    <a:pt x="16723" y="14877"/>
                  </a:cubicBezTo>
                  <a:lnTo>
                    <a:pt x="16723" y="13707"/>
                  </a:lnTo>
                  <a:cubicBezTo>
                    <a:pt x="16726" y="12799"/>
                    <a:pt x="16286" y="12003"/>
                    <a:pt x="15418" y="11339"/>
                  </a:cubicBezTo>
                  <a:cubicBezTo>
                    <a:pt x="15373" y="11305"/>
                    <a:pt x="15321" y="11288"/>
                    <a:pt x="15269" y="11288"/>
                  </a:cubicBezTo>
                  <a:cubicBezTo>
                    <a:pt x="15195" y="11288"/>
                    <a:pt x="15122" y="11321"/>
                    <a:pt x="15074" y="11384"/>
                  </a:cubicBezTo>
                  <a:cubicBezTo>
                    <a:pt x="14993" y="11491"/>
                    <a:pt x="15011" y="11645"/>
                    <a:pt x="15119" y="11728"/>
                  </a:cubicBezTo>
                  <a:cubicBezTo>
                    <a:pt x="15860" y="12294"/>
                    <a:pt x="16236" y="12962"/>
                    <a:pt x="16236" y="13710"/>
                  </a:cubicBezTo>
                  <a:lnTo>
                    <a:pt x="16236" y="14878"/>
                  </a:lnTo>
                  <a:cubicBezTo>
                    <a:pt x="16236" y="14925"/>
                    <a:pt x="16200" y="14960"/>
                    <a:pt x="16153" y="14960"/>
                  </a:cubicBezTo>
                  <a:lnTo>
                    <a:pt x="575" y="14960"/>
                  </a:lnTo>
                  <a:cubicBezTo>
                    <a:pt x="532" y="14960"/>
                    <a:pt x="495" y="14923"/>
                    <a:pt x="495" y="14878"/>
                  </a:cubicBezTo>
                  <a:lnTo>
                    <a:pt x="495" y="13710"/>
                  </a:lnTo>
                  <a:cubicBezTo>
                    <a:pt x="495" y="13070"/>
                    <a:pt x="770" y="12489"/>
                    <a:pt x="1313" y="11981"/>
                  </a:cubicBezTo>
                  <a:cubicBezTo>
                    <a:pt x="1773" y="11551"/>
                    <a:pt x="2410" y="11179"/>
                    <a:pt x="3213" y="10876"/>
                  </a:cubicBezTo>
                  <a:lnTo>
                    <a:pt x="3213" y="11284"/>
                  </a:lnTo>
                  <a:cubicBezTo>
                    <a:pt x="3213" y="11477"/>
                    <a:pt x="3372" y="11637"/>
                    <a:pt x="3567" y="11637"/>
                  </a:cubicBezTo>
                  <a:lnTo>
                    <a:pt x="4686" y="11637"/>
                  </a:lnTo>
                  <a:cubicBezTo>
                    <a:pt x="4882" y="11637"/>
                    <a:pt x="5039" y="11477"/>
                    <a:pt x="5039" y="11284"/>
                  </a:cubicBezTo>
                  <a:lnTo>
                    <a:pt x="5039" y="10365"/>
                  </a:lnTo>
                  <a:cubicBezTo>
                    <a:pt x="5799" y="10213"/>
                    <a:pt x="6611" y="10115"/>
                    <a:pt x="7453" y="10076"/>
                  </a:cubicBezTo>
                  <a:lnTo>
                    <a:pt x="7453" y="12287"/>
                  </a:lnTo>
                  <a:cubicBezTo>
                    <a:pt x="7453" y="12482"/>
                    <a:pt x="7613" y="12640"/>
                    <a:pt x="7806" y="12640"/>
                  </a:cubicBezTo>
                  <a:lnTo>
                    <a:pt x="8925" y="12640"/>
                  </a:lnTo>
                  <a:cubicBezTo>
                    <a:pt x="9118" y="12640"/>
                    <a:pt x="9278" y="12482"/>
                    <a:pt x="9278" y="12287"/>
                  </a:cubicBezTo>
                  <a:lnTo>
                    <a:pt x="9278" y="10076"/>
                  </a:lnTo>
                  <a:cubicBezTo>
                    <a:pt x="10046" y="10113"/>
                    <a:pt x="10786" y="10197"/>
                    <a:pt x="11488" y="10326"/>
                  </a:cubicBezTo>
                  <a:lnTo>
                    <a:pt x="11488" y="11282"/>
                  </a:lnTo>
                  <a:cubicBezTo>
                    <a:pt x="11488" y="11476"/>
                    <a:pt x="11646" y="11635"/>
                    <a:pt x="11842" y="11635"/>
                  </a:cubicBezTo>
                  <a:lnTo>
                    <a:pt x="12961" y="11635"/>
                  </a:lnTo>
                  <a:cubicBezTo>
                    <a:pt x="13156" y="11635"/>
                    <a:pt x="13314" y="11476"/>
                    <a:pt x="13314" y="11282"/>
                  </a:cubicBezTo>
                  <a:lnTo>
                    <a:pt x="13314" y="10798"/>
                  </a:lnTo>
                  <a:cubicBezTo>
                    <a:pt x="14090" y="11072"/>
                    <a:pt x="14153" y="11181"/>
                    <a:pt x="14288" y="11181"/>
                  </a:cubicBezTo>
                  <a:cubicBezTo>
                    <a:pt x="14376" y="11181"/>
                    <a:pt x="14465" y="11130"/>
                    <a:pt x="14508" y="11044"/>
                  </a:cubicBezTo>
                  <a:cubicBezTo>
                    <a:pt x="14566" y="10923"/>
                    <a:pt x="14516" y="10776"/>
                    <a:pt x="14395" y="10715"/>
                  </a:cubicBezTo>
                  <a:cubicBezTo>
                    <a:pt x="14066" y="10557"/>
                    <a:pt x="13705" y="10410"/>
                    <a:pt x="13315" y="10280"/>
                  </a:cubicBezTo>
                  <a:lnTo>
                    <a:pt x="13315" y="8535"/>
                  </a:lnTo>
                  <a:lnTo>
                    <a:pt x="14365" y="8535"/>
                  </a:lnTo>
                  <a:cubicBezTo>
                    <a:pt x="15075" y="8535"/>
                    <a:pt x="15654" y="7956"/>
                    <a:pt x="15654" y="7246"/>
                  </a:cubicBezTo>
                  <a:cubicBezTo>
                    <a:pt x="15654" y="6858"/>
                    <a:pt x="15481" y="6493"/>
                    <a:pt x="15179" y="6247"/>
                  </a:cubicBezTo>
                  <a:cubicBezTo>
                    <a:pt x="15175" y="6245"/>
                    <a:pt x="15172" y="6240"/>
                    <a:pt x="15172" y="6236"/>
                  </a:cubicBezTo>
                  <a:cubicBezTo>
                    <a:pt x="15172" y="6233"/>
                    <a:pt x="15172" y="6232"/>
                    <a:pt x="15174" y="6230"/>
                  </a:cubicBezTo>
                  <a:cubicBezTo>
                    <a:pt x="15429" y="5924"/>
                    <a:pt x="15569" y="5536"/>
                    <a:pt x="15569" y="5138"/>
                  </a:cubicBezTo>
                  <a:cubicBezTo>
                    <a:pt x="15569" y="4340"/>
                    <a:pt x="15003" y="3637"/>
                    <a:pt x="14223" y="3469"/>
                  </a:cubicBezTo>
                  <a:cubicBezTo>
                    <a:pt x="14218" y="3467"/>
                    <a:pt x="14211" y="3465"/>
                    <a:pt x="14211" y="3455"/>
                  </a:cubicBezTo>
                  <a:lnTo>
                    <a:pt x="14211" y="3441"/>
                  </a:lnTo>
                  <a:cubicBezTo>
                    <a:pt x="14211" y="2499"/>
                    <a:pt x="13445" y="1733"/>
                    <a:pt x="12504" y="1733"/>
                  </a:cubicBezTo>
                  <a:cubicBezTo>
                    <a:pt x="11955" y="1733"/>
                    <a:pt x="11450" y="1994"/>
                    <a:pt x="11132" y="2422"/>
                  </a:cubicBezTo>
                  <a:cubicBezTo>
                    <a:pt x="10829" y="2089"/>
                    <a:pt x="10398" y="1871"/>
                    <a:pt x="9919" y="1850"/>
                  </a:cubicBezTo>
                  <a:cubicBezTo>
                    <a:pt x="9944" y="1711"/>
                    <a:pt x="9950" y="1568"/>
                    <a:pt x="9935" y="1424"/>
                  </a:cubicBezTo>
                  <a:cubicBezTo>
                    <a:pt x="9862" y="666"/>
                    <a:pt x="9234" y="55"/>
                    <a:pt x="8472" y="4"/>
                  </a:cubicBezTo>
                  <a:cubicBezTo>
                    <a:pt x="8436" y="2"/>
                    <a:pt x="8399" y="1"/>
                    <a:pt x="8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59"/>
            <p:cNvSpPr/>
            <p:nvPr/>
          </p:nvSpPr>
          <p:spPr>
            <a:xfrm>
              <a:off x="798085" y="3813884"/>
              <a:ext cx="55512" cy="36818"/>
            </a:xfrm>
            <a:custGeom>
              <a:avLst/>
              <a:gdLst/>
              <a:ahLst/>
              <a:cxnLst/>
              <a:rect l="l" t="t" r="r" b="b"/>
              <a:pathLst>
                <a:path w="2435" h="1615" extrusionOk="0">
                  <a:moveTo>
                    <a:pt x="1217" y="0"/>
                  </a:moveTo>
                  <a:cubicBezTo>
                    <a:pt x="1081" y="0"/>
                    <a:pt x="973" y="109"/>
                    <a:pt x="973" y="244"/>
                  </a:cubicBezTo>
                  <a:lnTo>
                    <a:pt x="973" y="748"/>
                  </a:lnTo>
                  <a:cubicBezTo>
                    <a:pt x="771" y="588"/>
                    <a:pt x="549" y="487"/>
                    <a:pt x="312" y="440"/>
                  </a:cubicBezTo>
                  <a:cubicBezTo>
                    <a:pt x="296" y="437"/>
                    <a:pt x="280" y="436"/>
                    <a:pt x="265" y="436"/>
                  </a:cubicBezTo>
                  <a:cubicBezTo>
                    <a:pt x="150" y="436"/>
                    <a:pt x="48" y="518"/>
                    <a:pt x="24" y="635"/>
                  </a:cubicBezTo>
                  <a:cubicBezTo>
                    <a:pt x="0" y="766"/>
                    <a:pt x="86" y="896"/>
                    <a:pt x="219" y="922"/>
                  </a:cubicBezTo>
                  <a:cubicBezTo>
                    <a:pt x="521" y="981"/>
                    <a:pt x="782" y="1173"/>
                    <a:pt x="1016" y="1510"/>
                  </a:cubicBezTo>
                  <a:cubicBezTo>
                    <a:pt x="1066" y="1580"/>
                    <a:pt x="1141" y="1615"/>
                    <a:pt x="1217" y="1615"/>
                  </a:cubicBezTo>
                  <a:cubicBezTo>
                    <a:pt x="1293" y="1615"/>
                    <a:pt x="1370" y="1579"/>
                    <a:pt x="1419" y="1510"/>
                  </a:cubicBezTo>
                  <a:cubicBezTo>
                    <a:pt x="1653" y="1173"/>
                    <a:pt x="1914" y="981"/>
                    <a:pt x="2216" y="922"/>
                  </a:cubicBezTo>
                  <a:cubicBezTo>
                    <a:pt x="2349" y="896"/>
                    <a:pt x="2435" y="766"/>
                    <a:pt x="2409" y="635"/>
                  </a:cubicBezTo>
                  <a:cubicBezTo>
                    <a:pt x="2388" y="518"/>
                    <a:pt x="2286" y="436"/>
                    <a:pt x="2172" y="436"/>
                  </a:cubicBezTo>
                  <a:cubicBezTo>
                    <a:pt x="2156" y="436"/>
                    <a:pt x="2140" y="437"/>
                    <a:pt x="2124" y="440"/>
                  </a:cubicBezTo>
                  <a:cubicBezTo>
                    <a:pt x="1886" y="487"/>
                    <a:pt x="1666" y="588"/>
                    <a:pt x="1462" y="748"/>
                  </a:cubicBezTo>
                  <a:lnTo>
                    <a:pt x="1462" y="244"/>
                  </a:lnTo>
                  <a:cubicBezTo>
                    <a:pt x="1462" y="109"/>
                    <a:pt x="1354" y="0"/>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9"/>
            <p:cNvSpPr/>
            <p:nvPr/>
          </p:nvSpPr>
          <p:spPr>
            <a:xfrm>
              <a:off x="610393" y="3813884"/>
              <a:ext cx="55512" cy="36818"/>
            </a:xfrm>
            <a:custGeom>
              <a:avLst/>
              <a:gdLst/>
              <a:ahLst/>
              <a:cxnLst/>
              <a:rect l="l" t="t" r="r" b="b"/>
              <a:pathLst>
                <a:path w="2435" h="1615" extrusionOk="0">
                  <a:moveTo>
                    <a:pt x="1220" y="0"/>
                  </a:moveTo>
                  <a:cubicBezTo>
                    <a:pt x="1084" y="0"/>
                    <a:pt x="974" y="109"/>
                    <a:pt x="974" y="244"/>
                  </a:cubicBezTo>
                  <a:lnTo>
                    <a:pt x="974" y="748"/>
                  </a:lnTo>
                  <a:cubicBezTo>
                    <a:pt x="773" y="588"/>
                    <a:pt x="551" y="487"/>
                    <a:pt x="314" y="440"/>
                  </a:cubicBezTo>
                  <a:cubicBezTo>
                    <a:pt x="298" y="437"/>
                    <a:pt x="282" y="436"/>
                    <a:pt x="266" y="436"/>
                  </a:cubicBezTo>
                  <a:cubicBezTo>
                    <a:pt x="152" y="436"/>
                    <a:pt x="50" y="518"/>
                    <a:pt x="26" y="635"/>
                  </a:cubicBezTo>
                  <a:cubicBezTo>
                    <a:pt x="1" y="766"/>
                    <a:pt x="88" y="896"/>
                    <a:pt x="219" y="922"/>
                  </a:cubicBezTo>
                  <a:cubicBezTo>
                    <a:pt x="521" y="981"/>
                    <a:pt x="782" y="1173"/>
                    <a:pt x="1017" y="1510"/>
                  </a:cubicBezTo>
                  <a:cubicBezTo>
                    <a:pt x="1066" y="1579"/>
                    <a:pt x="1142" y="1615"/>
                    <a:pt x="1218" y="1615"/>
                  </a:cubicBezTo>
                  <a:cubicBezTo>
                    <a:pt x="1294" y="1615"/>
                    <a:pt x="1370" y="1580"/>
                    <a:pt x="1419" y="1510"/>
                  </a:cubicBezTo>
                  <a:cubicBezTo>
                    <a:pt x="1655" y="1173"/>
                    <a:pt x="1916" y="981"/>
                    <a:pt x="2216" y="922"/>
                  </a:cubicBezTo>
                  <a:cubicBezTo>
                    <a:pt x="2349" y="896"/>
                    <a:pt x="2435" y="766"/>
                    <a:pt x="2411" y="635"/>
                  </a:cubicBezTo>
                  <a:cubicBezTo>
                    <a:pt x="2387" y="518"/>
                    <a:pt x="2286" y="436"/>
                    <a:pt x="2171" y="436"/>
                  </a:cubicBezTo>
                  <a:cubicBezTo>
                    <a:pt x="2155" y="436"/>
                    <a:pt x="2139" y="437"/>
                    <a:pt x="2123" y="440"/>
                  </a:cubicBezTo>
                  <a:cubicBezTo>
                    <a:pt x="1885" y="487"/>
                    <a:pt x="1664" y="588"/>
                    <a:pt x="1461" y="748"/>
                  </a:cubicBezTo>
                  <a:lnTo>
                    <a:pt x="1461" y="244"/>
                  </a:lnTo>
                  <a:cubicBezTo>
                    <a:pt x="1465" y="109"/>
                    <a:pt x="135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 name="Google Shape;1062;p59"/>
          <p:cNvGrpSpPr/>
          <p:nvPr/>
        </p:nvGrpSpPr>
        <p:grpSpPr>
          <a:xfrm>
            <a:off x="4301995" y="2870439"/>
            <a:ext cx="540010" cy="499622"/>
            <a:chOff x="2436701" y="4235022"/>
            <a:chExt cx="385529" cy="355755"/>
          </a:xfrm>
        </p:grpSpPr>
        <p:sp>
          <p:nvSpPr>
            <p:cNvPr id="1063" name="Google Shape;1063;p59"/>
            <p:cNvSpPr/>
            <p:nvPr/>
          </p:nvSpPr>
          <p:spPr>
            <a:xfrm>
              <a:off x="2515238" y="4507703"/>
              <a:ext cx="47578" cy="38231"/>
            </a:xfrm>
            <a:custGeom>
              <a:avLst/>
              <a:gdLst/>
              <a:ahLst/>
              <a:cxnLst/>
              <a:rect l="l" t="t" r="r" b="b"/>
              <a:pathLst>
                <a:path w="2087" h="1677" extrusionOk="0">
                  <a:moveTo>
                    <a:pt x="1598" y="489"/>
                  </a:moveTo>
                  <a:lnTo>
                    <a:pt x="1598" y="1186"/>
                  </a:lnTo>
                  <a:lnTo>
                    <a:pt x="492" y="1186"/>
                  </a:lnTo>
                  <a:lnTo>
                    <a:pt x="492" y="489"/>
                  </a:lnTo>
                  <a:close/>
                  <a:moveTo>
                    <a:pt x="410" y="0"/>
                  </a:moveTo>
                  <a:cubicBezTo>
                    <a:pt x="184" y="0"/>
                    <a:pt x="0" y="185"/>
                    <a:pt x="0" y="410"/>
                  </a:cubicBezTo>
                  <a:lnTo>
                    <a:pt x="0" y="1266"/>
                  </a:lnTo>
                  <a:cubicBezTo>
                    <a:pt x="0" y="1492"/>
                    <a:pt x="184" y="1677"/>
                    <a:pt x="410" y="1677"/>
                  </a:cubicBezTo>
                  <a:lnTo>
                    <a:pt x="1677" y="1677"/>
                  </a:lnTo>
                  <a:cubicBezTo>
                    <a:pt x="1903" y="1677"/>
                    <a:pt x="2086" y="1493"/>
                    <a:pt x="2086" y="1266"/>
                  </a:cubicBezTo>
                  <a:lnTo>
                    <a:pt x="2086" y="410"/>
                  </a:lnTo>
                  <a:cubicBezTo>
                    <a:pt x="2086" y="184"/>
                    <a:pt x="1903"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9"/>
            <p:cNvSpPr/>
            <p:nvPr/>
          </p:nvSpPr>
          <p:spPr>
            <a:xfrm>
              <a:off x="2696205" y="4507703"/>
              <a:ext cx="47556" cy="38231"/>
            </a:xfrm>
            <a:custGeom>
              <a:avLst/>
              <a:gdLst/>
              <a:ahLst/>
              <a:cxnLst/>
              <a:rect l="l" t="t" r="r" b="b"/>
              <a:pathLst>
                <a:path w="2086" h="1677" extrusionOk="0">
                  <a:moveTo>
                    <a:pt x="1595" y="489"/>
                  </a:moveTo>
                  <a:lnTo>
                    <a:pt x="1595" y="1186"/>
                  </a:lnTo>
                  <a:lnTo>
                    <a:pt x="490" y="1186"/>
                  </a:lnTo>
                  <a:lnTo>
                    <a:pt x="490" y="489"/>
                  </a:lnTo>
                  <a:close/>
                  <a:moveTo>
                    <a:pt x="409" y="0"/>
                  </a:moveTo>
                  <a:cubicBezTo>
                    <a:pt x="184" y="0"/>
                    <a:pt x="0" y="185"/>
                    <a:pt x="0" y="410"/>
                  </a:cubicBezTo>
                  <a:lnTo>
                    <a:pt x="0" y="1266"/>
                  </a:lnTo>
                  <a:cubicBezTo>
                    <a:pt x="0" y="1492"/>
                    <a:pt x="184" y="1677"/>
                    <a:pt x="409" y="1677"/>
                  </a:cubicBezTo>
                  <a:lnTo>
                    <a:pt x="1677" y="1677"/>
                  </a:lnTo>
                  <a:cubicBezTo>
                    <a:pt x="1902" y="1677"/>
                    <a:pt x="2086" y="1493"/>
                    <a:pt x="2086" y="1266"/>
                  </a:cubicBezTo>
                  <a:lnTo>
                    <a:pt x="2086" y="410"/>
                  </a:lnTo>
                  <a:cubicBezTo>
                    <a:pt x="2086" y="184"/>
                    <a:pt x="1902"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59"/>
            <p:cNvSpPr/>
            <p:nvPr/>
          </p:nvSpPr>
          <p:spPr>
            <a:xfrm>
              <a:off x="2436701" y="4334396"/>
              <a:ext cx="385529" cy="256381"/>
            </a:xfrm>
            <a:custGeom>
              <a:avLst/>
              <a:gdLst/>
              <a:ahLst/>
              <a:cxnLst/>
              <a:rect l="l" t="t" r="r" b="b"/>
              <a:pathLst>
                <a:path w="16911" h="11246" extrusionOk="0">
                  <a:moveTo>
                    <a:pt x="9969" y="1549"/>
                  </a:moveTo>
                  <a:lnTo>
                    <a:pt x="9892" y="2071"/>
                  </a:lnTo>
                  <a:lnTo>
                    <a:pt x="8592" y="2071"/>
                  </a:lnTo>
                  <a:lnTo>
                    <a:pt x="8825" y="1549"/>
                  </a:lnTo>
                  <a:close/>
                  <a:moveTo>
                    <a:pt x="11629" y="1549"/>
                  </a:moveTo>
                  <a:lnTo>
                    <a:pt x="11706" y="2071"/>
                  </a:lnTo>
                  <a:lnTo>
                    <a:pt x="10387" y="2071"/>
                  </a:lnTo>
                  <a:lnTo>
                    <a:pt x="10465" y="1549"/>
                  </a:lnTo>
                  <a:close/>
                  <a:moveTo>
                    <a:pt x="13267" y="1549"/>
                  </a:moveTo>
                  <a:lnTo>
                    <a:pt x="13503" y="2071"/>
                  </a:lnTo>
                  <a:lnTo>
                    <a:pt x="12202" y="2071"/>
                  </a:lnTo>
                  <a:lnTo>
                    <a:pt x="12124" y="1549"/>
                  </a:lnTo>
                  <a:close/>
                  <a:moveTo>
                    <a:pt x="9817" y="2562"/>
                  </a:moveTo>
                  <a:lnTo>
                    <a:pt x="9739" y="3084"/>
                  </a:lnTo>
                  <a:lnTo>
                    <a:pt x="8138" y="3084"/>
                  </a:lnTo>
                  <a:lnTo>
                    <a:pt x="8370" y="2562"/>
                  </a:lnTo>
                  <a:close/>
                  <a:moveTo>
                    <a:pt x="11778" y="2562"/>
                  </a:moveTo>
                  <a:lnTo>
                    <a:pt x="11856" y="3084"/>
                  </a:lnTo>
                  <a:lnTo>
                    <a:pt x="10233" y="3084"/>
                  </a:lnTo>
                  <a:lnTo>
                    <a:pt x="10311" y="2562"/>
                  </a:lnTo>
                  <a:close/>
                  <a:moveTo>
                    <a:pt x="13722" y="2562"/>
                  </a:moveTo>
                  <a:lnTo>
                    <a:pt x="13954" y="3084"/>
                  </a:lnTo>
                  <a:lnTo>
                    <a:pt x="12353" y="3084"/>
                  </a:lnTo>
                  <a:lnTo>
                    <a:pt x="12275" y="2562"/>
                  </a:lnTo>
                  <a:close/>
                  <a:moveTo>
                    <a:pt x="4318" y="2380"/>
                  </a:moveTo>
                  <a:cubicBezTo>
                    <a:pt x="4567" y="2380"/>
                    <a:pt x="4771" y="2583"/>
                    <a:pt x="4771" y="2833"/>
                  </a:cubicBezTo>
                  <a:lnTo>
                    <a:pt x="4771" y="3756"/>
                  </a:lnTo>
                  <a:lnTo>
                    <a:pt x="3865" y="3756"/>
                  </a:lnTo>
                  <a:lnTo>
                    <a:pt x="3865" y="2833"/>
                  </a:lnTo>
                  <a:cubicBezTo>
                    <a:pt x="3865" y="2583"/>
                    <a:pt x="4066" y="2380"/>
                    <a:pt x="4318" y="2380"/>
                  </a:cubicBezTo>
                  <a:close/>
                  <a:moveTo>
                    <a:pt x="4318" y="530"/>
                  </a:moveTo>
                  <a:lnTo>
                    <a:pt x="6076" y="1563"/>
                  </a:lnTo>
                  <a:lnTo>
                    <a:pt x="6076" y="3756"/>
                  </a:lnTo>
                  <a:lnTo>
                    <a:pt x="5262" y="3756"/>
                  </a:lnTo>
                  <a:lnTo>
                    <a:pt x="5262" y="2833"/>
                  </a:lnTo>
                  <a:cubicBezTo>
                    <a:pt x="5262" y="2312"/>
                    <a:pt x="4838" y="1889"/>
                    <a:pt x="4318" y="1889"/>
                  </a:cubicBezTo>
                  <a:cubicBezTo>
                    <a:pt x="3797" y="1889"/>
                    <a:pt x="3373" y="2312"/>
                    <a:pt x="3373" y="2833"/>
                  </a:cubicBezTo>
                  <a:lnTo>
                    <a:pt x="3373" y="3756"/>
                  </a:lnTo>
                  <a:lnTo>
                    <a:pt x="2559" y="3756"/>
                  </a:lnTo>
                  <a:lnTo>
                    <a:pt x="2559" y="1563"/>
                  </a:lnTo>
                  <a:lnTo>
                    <a:pt x="4318" y="530"/>
                  </a:lnTo>
                  <a:close/>
                  <a:moveTo>
                    <a:pt x="9667" y="3572"/>
                  </a:moveTo>
                  <a:lnTo>
                    <a:pt x="9590" y="4094"/>
                  </a:lnTo>
                  <a:lnTo>
                    <a:pt x="7686" y="4094"/>
                  </a:lnTo>
                  <a:lnTo>
                    <a:pt x="7919" y="3572"/>
                  </a:lnTo>
                  <a:close/>
                  <a:moveTo>
                    <a:pt x="11931" y="3572"/>
                  </a:moveTo>
                  <a:lnTo>
                    <a:pt x="12008" y="4094"/>
                  </a:lnTo>
                  <a:lnTo>
                    <a:pt x="10085" y="4094"/>
                  </a:lnTo>
                  <a:lnTo>
                    <a:pt x="10163" y="3572"/>
                  </a:lnTo>
                  <a:close/>
                  <a:moveTo>
                    <a:pt x="14175" y="3572"/>
                  </a:moveTo>
                  <a:lnTo>
                    <a:pt x="14407" y="4094"/>
                  </a:lnTo>
                  <a:lnTo>
                    <a:pt x="12504" y="4094"/>
                  </a:lnTo>
                  <a:lnTo>
                    <a:pt x="12426" y="3572"/>
                  </a:lnTo>
                  <a:close/>
                  <a:moveTo>
                    <a:pt x="9530" y="7412"/>
                  </a:moveTo>
                  <a:lnTo>
                    <a:pt x="9530" y="10755"/>
                  </a:lnTo>
                  <a:lnTo>
                    <a:pt x="7385" y="10755"/>
                  </a:lnTo>
                  <a:lnTo>
                    <a:pt x="7385" y="7412"/>
                  </a:lnTo>
                  <a:close/>
                  <a:moveTo>
                    <a:pt x="4317" y="0"/>
                  </a:moveTo>
                  <a:cubicBezTo>
                    <a:pt x="4274" y="0"/>
                    <a:pt x="4231" y="12"/>
                    <a:pt x="4192" y="34"/>
                  </a:cubicBezTo>
                  <a:lnTo>
                    <a:pt x="1460" y="1640"/>
                  </a:lnTo>
                  <a:cubicBezTo>
                    <a:pt x="1343" y="1709"/>
                    <a:pt x="1305" y="1859"/>
                    <a:pt x="1371" y="1975"/>
                  </a:cubicBezTo>
                  <a:cubicBezTo>
                    <a:pt x="1417" y="2053"/>
                    <a:pt x="1500" y="2096"/>
                    <a:pt x="1584" y="2096"/>
                  </a:cubicBezTo>
                  <a:cubicBezTo>
                    <a:pt x="1626" y="2096"/>
                    <a:pt x="1668" y="2086"/>
                    <a:pt x="1707" y="2064"/>
                  </a:cubicBezTo>
                  <a:lnTo>
                    <a:pt x="2067" y="1852"/>
                  </a:lnTo>
                  <a:lnTo>
                    <a:pt x="2067" y="2730"/>
                  </a:lnTo>
                  <a:lnTo>
                    <a:pt x="1766" y="2730"/>
                  </a:lnTo>
                  <a:cubicBezTo>
                    <a:pt x="1540" y="2730"/>
                    <a:pt x="1336" y="2862"/>
                    <a:pt x="1243" y="3067"/>
                  </a:cubicBezTo>
                  <a:lnTo>
                    <a:pt x="133" y="5508"/>
                  </a:lnTo>
                  <a:cubicBezTo>
                    <a:pt x="1" y="5798"/>
                    <a:pt x="212" y="6123"/>
                    <a:pt x="530" y="6123"/>
                  </a:cubicBezTo>
                  <a:lnTo>
                    <a:pt x="1334" y="6123"/>
                  </a:lnTo>
                  <a:lnTo>
                    <a:pt x="1334" y="8462"/>
                  </a:lnTo>
                  <a:cubicBezTo>
                    <a:pt x="1334" y="8597"/>
                    <a:pt x="1444" y="8706"/>
                    <a:pt x="1580" y="8706"/>
                  </a:cubicBezTo>
                  <a:cubicBezTo>
                    <a:pt x="1715" y="8706"/>
                    <a:pt x="1825" y="8597"/>
                    <a:pt x="1825" y="8462"/>
                  </a:cubicBezTo>
                  <a:lnTo>
                    <a:pt x="1825" y="6123"/>
                  </a:lnTo>
                  <a:lnTo>
                    <a:pt x="15088" y="6123"/>
                  </a:lnTo>
                  <a:lnTo>
                    <a:pt x="15088" y="10756"/>
                  </a:lnTo>
                  <a:lnTo>
                    <a:pt x="10019" y="10756"/>
                  </a:lnTo>
                  <a:lnTo>
                    <a:pt x="10019" y="7300"/>
                  </a:lnTo>
                  <a:cubicBezTo>
                    <a:pt x="10019" y="7093"/>
                    <a:pt x="9849" y="6924"/>
                    <a:pt x="9640" y="6924"/>
                  </a:cubicBezTo>
                  <a:lnTo>
                    <a:pt x="7273" y="6924"/>
                  </a:lnTo>
                  <a:cubicBezTo>
                    <a:pt x="7064" y="6924"/>
                    <a:pt x="6894" y="7093"/>
                    <a:pt x="6894" y="7300"/>
                  </a:cubicBezTo>
                  <a:lnTo>
                    <a:pt x="6894" y="10756"/>
                  </a:lnTo>
                  <a:lnTo>
                    <a:pt x="1825" y="10756"/>
                  </a:lnTo>
                  <a:lnTo>
                    <a:pt x="1825" y="9606"/>
                  </a:lnTo>
                  <a:cubicBezTo>
                    <a:pt x="1825" y="9471"/>
                    <a:pt x="1715" y="9361"/>
                    <a:pt x="1580" y="9361"/>
                  </a:cubicBezTo>
                  <a:cubicBezTo>
                    <a:pt x="1444" y="9361"/>
                    <a:pt x="1334" y="9471"/>
                    <a:pt x="1334" y="9606"/>
                  </a:cubicBezTo>
                  <a:lnTo>
                    <a:pt x="1334" y="10903"/>
                  </a:lnTo>
                  <a:cubicBezTo>
                    <a:pt x="1334" y="11094"/>
                    <a:pt x="1490" y="11246"/>
                    <a:pt x="1679" y="11246"/>
                  </a:cubicBezTo>
                  <a:lnTo>
                    <a:pt x="15234" y="11246"/>
                  </a:lnTo>
                  <a:cubicBezTo>
                    <a:pt x="15423" y="11246"/>
                    <a:pt x="15579" y="11091"/>
                    <a:pt x="15579" y="10903"/>
                  </a:cubicBezTo>
                  <a:lnTo>
                    <a:pt x="15579" y="6123"/>
                  </a:lnTo>
                  <a:lnTo>
                    <a:pt x="16383" y="6123"/>
                  </a:lnTo>
                  <a:cubicBezTo>
                    <a:pt x="16384" y="6123"/>
                    <a:pt x="16384" y="6123"/>
                    <a:pt x="16385" y="6123"/>
                  </a:cubicBezTo>
                  <a:cubicBezTo>
                    <a:pt x="16701" y="6123"/>
                    <a:pt x="16910" y="5795"/>
                    <a:pt x="16780" y="5508"/>
                  </a:cubicBezTo>
                  <a:lnTo>
                    <a:pt x="16379" y="4629"/>
                  </a:lnTo>
                  <a:cubicBezTo>
                    <a:pt x="16337" y="4538"/>
                    <a:pt x="16249" y="4484"/>
                    <a:pt x="16156" y="4484"/>
                  </a:cubicBezTo>
                  <a:cubicBezTo>
                    <a:pt x="16122" y="4484"/>
                    <a:pt x="16087" y="4491"/>
                    <a:pt x="16054" y="4506"/>
                  </a:cubicBezTo>
                  <a:cubicBezTo>
                    <a:pt x="15931" y="4563"/>
                    <a:pt x="15876" y="4708"/>
                    <a:pt x="15933" y="4831"/>
                  </a:cubicBezTo>
                  <a:lnTo>
                    <a:pt x="16298" y="5634"/>
                  </a:lnTo>
                  <a:lnTo>
                    <a:pt x="616" y="5634"/>
                  </a:lnTo>
                  <a:lnTo>
                    <a:pt x="1693" y="3269"/>
                  </a:lnTo>
                  <a:cubicBezTo>
                    <a:pt x="1707" y="3238"/>
                    <a:pt x="1737" y="3219"/>
                    <a:pt x="1770" y="3219"/>
                  </a:cubicBezTo>
                  <a:lnTo>
                    <a:pt x="2070" y="3219"/>
                  </a:lnTo>
                  <a:lnTo>
                    <a:pt x="2070" y="3836"/>
                  </a:lnTo>
                  <a:cubicBezTo>
                    <a:pt x="2070" y="4062"/>
                    <a:pt x="2253" y="4245"/>
                    <a:pt x="2479" y="4245"/>
                  </a:cubicBezTo>
                  <a:lnTo>
                    <a:pt x="6155" y="4245"/>
                  </a:lnTo>
                  <a:cubicBezTo>
                    <a:pt x="6381" y="4245"/>
                    <a:pt x="6564" y="4062"/>
                    <a:pt x="6564" y="3836"/>
                  </a:cubicBezTo>
                  <a:lnTo>
                    <a:pt x="6564" y="3219"/>
                  </a:lnTo>
                  <a:lnTo>
                    <a:pt x="7541" y="3219"/>
                  </a:lnTo>
                  <a:lnTo>
                    <a:pt x="7175" y="4035"/>
                  </a:lnTo>
                  <a:cubicBezTo>
                    <a:pt x="7058" y="4293"/>
                    <a:pt x="7249" y="4584"/>
                    <a:pt x="7531" y="4584"/>
                  </a:cubicBezTo>
                  <a:lnTo>
                    <a:pt x="14561" y="4584"/>
                  </a:lnTo>
                  <a:cubicBezTo>
                    <a:pt x="14843" y="4584"/>
                    <a:pt x="15031" y="4293"/>
                    <a:pt x="14917" y="4035"/>
                  </a:cubicBezTo>
                  <a:lnTo>
                    <a:pt x="14551" y="3219"/>
                  </a:lnTo>
                  <a:lnTo>
                    <a:pt x="15147" y="3219"/>
                  </a:lnTo>
                  <a:cubicBezTo>
                    <a:pt x="15179" y="3219"/>
                    <a:pt x="15210" y="3238"/>
                    <a:pt x="15224" y="3270"/>
                  </a:cubicBezTo>
                  <a:lnTo>
                    <a:pt x="15453" y="3774"/>
                  </a:lnTo>
                  <a:cubicBezTo>
                    <a:pt x="15494" y="3865"/>
                    <a:pt x="15583" y="3919"/>
                    <a:pt x="15676" y="3919"/>
                  </a:cubicBezTo>
                  <a:cubicBezTo>
                    <a:pt x="15710" y="3919"/>
                    <a:pt x="15744" y="3912"/>
                    <a:pt x="15778" y="3897"/>
                  </a:cubicBezTo>
                  <a:cubicBezTo>
                    <a:pt x="15900" y="3840"/>
                    <a:pt x="15954" y="3695"/>
                    <a:pt x="15899" y="3572"/>
                  </a:cubicBezTo>
                  <a:lnTo>
                    <a:pt x="15670" y="3067"/>
                  </a:lnTo>
                  <a:cubicBezTo>
                    <a:pt x="15576" y="2862"/>
                    <a:pt x="15371" y="2730"/>
                    <a:pt x="15145" y="2730"/>
                  </a:cubicBezTo>
                  <a:lnTo>
                    <a:pt x="14333" y="2730"/>
                  </a:lnTo>
                  <a:lnTo>
                    <a:pt x="13682" y="1273"/>
                  </a:lnTo>
                  <a:cubicBezTo>
                    <a:pt x="13624" y="1145"/>
                    <a:pt x="13494" y="1060"/>
                    <a:pt x="13352" y="1060"/>
                  </a:cubicBezTo>
                  <a:lnTo>
                    <a:pt x="8742" y="1060"/>
                  </a:lnTo>
                  <a:cubicBezTo>
                    <a:pt x="8600" y="1060"/>
                    <a:pt x="8469" y="1145"/>
                    <a:pt x="8411" y="1273"/>
                  </a:cubicBezTo>
                  <a:lnTo>
                    <a:pt x="7761" y="2730"/>
                  </a:lnTo>
                  <a:lnTo>
                    <a:pt x="6564" y="2730"/>
                  </a:lnTo>
                  <a:lnTo>
                    <a:pt x="6564" y="1852"/>
                  </a:lnTo>
                  <a:lnTo>
                    <a:pt x="6924" y="2064"/>
                  </a:lnTo>
                  <a:cubicBezTo>
                    <a:pt x="6963" y="2087"/>
                    <a:pt x="7006" y="2098"/>
                    <a:pt x="7048" y="2098"/>
                  </a:cubicBezTo>
                  <a:cubicBezTo>
                    <a:pt x="7132" y="2098"/>
                    <a:pt x="7214" y="2054"/>
                    <a:pt x="7260" y="1975"/>
                  </a:cubicBezTo>
                  <a:cubicBezTo>
                    <a:pt x="7328" y="1859"/>
                    <a:pt x="7289" y="1709"/>
                    <a:pt x="7174" y="1640"/>
                  </a:cubicBezTo>
                  <a:lnTo>
                    <a:pt x="4440" y="34"/>
                  </a:lnTo>
                  <a:cubicBezTo>
                    <a:pt x="4403" y="12"/>
                    <a:pt x="4360" y="0"/>
                    <a:pt x="4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59"/>
            <p:cNvSpPr/>
            <p:nvPr/>
          </p:nvSpPr>
          <p:spPr>
            <a:xfrm>
              <a:off x="2657905" y="4255015"/>
              <a:ext cx="64335" cy="59205"/>
            </a:xfrm>
            <a:custGeom>
              <a:avLst/>
              <a:gdLst/>
              <a:ahLst/>
              <a:cxnLst/>
              <a:rect l="l" t="t" r="r" b="b"/>
              <a:pathLst>
                <a:path w="2822" h="2597" extrusionOk="0">
                  <a:moveTo>
                    <a:pt x="1342" y="492"/>
                  </a:moveTo>
                  <a:cubicBezTo>
                    <a:pt x="1412" y="492"/>
                    <a:pt x="1483" y="501"/>
                    <a:pt x="1552" y="520"/>
                  </a:cubicBezTo>
                  <a:cubicBezTo>
                    <a:pt x="1761" y="576"/>
                    <a:pt x="1934" y="710"/>
                    <a:pt x="2043" y="896"/>
                  </a:cubicBezTo>
                  <a:cubicBezTo>
                    <a:pt x="2264" y="1283"/>
                    <a:pt x="2132" y="1776"/>
                    <a:pt x="1747" y="1998"/>
                  </a:cubicBezTo>
                  <a:cubicBezTo>
                    <a:pt x="1621" y="2071"/>
                    <a:pt x="1483" y="2108"/>
                    <a:pt x="1343" y="2108"/>
                  </a:cubicBezTo>
                  <a:cubicBezTo>
                    <a:pt x="1273" y="2108"/>
                    <a:pt x="1203" y="2099"/>
                    <a:pt x="1134" y="2080"/>
                  </a:cubicBezTo>
                  <a:cubicBezTo>
                    <a:pt x="925" y="2025"/>
                    <a:pt x="752" y="1891"/>
                    <a:pt x="643" y="1704"/>
                  </a:cubicBezTo>
                  <a:cubicBezTo>
                    <a:pt x="536" y="1515"/>
                    <a:pt x="508" y="1298"/>
                    <a:pt x="564" y="1091"/>
                  </a:cubicBezTo>
                  <a:cubicBezTo>
                    <a:pt x="620" y="882"/>
                    <a:pt x="753" y="707"/>
                    <a:pt x="939" y="600"/>
                  </a:cubicBezTo>
                  <a:cubicBezTo>
                    <a:pt x="1064" y="529"/>
                    <a:pt x="1203" y="492"/>
                    <a:pt x="1342" y="492"/>
                  </a:cubicBezTo>
                  <a:close/>
                  <a:moveTo>
                    <a:pt x="1337" y="1"/>
                  </a:moveTo>
                  <a:cubicBezTo>
                    <a:pt x="1113" y="1"/>
                    <a:pt x="892" y="60"/>
                    <a:pt x="692" y="176"/>
                  </a:cubicBezTo>
                  <a:cubicBezTo>
                    <a:pt x="395" y="350"/>
                    <a:pt x="180" y="628"/>
                    <a:pt x="91" y="964"/>
                  </a:cubicBezTo>
                  <a:cubicBezTo>
                    <a:pt x="1" y="1298"/>
                    <a:pt x="48" y="1648"/>
                    <a:pt x="220" y="1947"/>
                  </a:cubicBezTo>
                  <a:cubicBezTo>
                    <a:pt x="393" y="2248"/>
                    <a:pt x="674" y="2462"/>
                    <a:pt x="1007" y="2551"/>
                  </a:cubicBezTo>
                  <a:cubicBezTo>
                    <a:pt x="1119" y="2581"/>
                    <a:pt x="1233" y="2596"/>
                    <a:pt x="1344" y="2596"/>
                  </a:cubicBezTo>
                  <a:cubicBezTo>
                    <a:pt x="1567" y="2596"/>
                    <a:pt x="1790" y="2537"/>
                    <a:pt x="1989" y="2421"/>
                  </a:cubicBezTo>
                  <a:cubicBezTo>
                    <a:pt x="2609" y="2064"/>
                    <a:pt x="2822" y="1270"/>
                    <a:pt x="2463" y="650"/>
                  </a:cubicBezTo>
                  <a:cubicBezTo>
                    <a:pt x="2291" y="351"/>
                    <a:pt x="2010" y="135"/>
                    <a:pt x="1677" y="46"/>
                  </a:cubicBezTo>
                  <a:cubicBezTo>
                    <a:pt x="1565" y="16"/>
                    <a:pt x="1451"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59"/>
            <p:cNvSpPr/>
            <p:nvPr/>
          </p:nvSpPr>
          <p:spPr>
            <a:xfrm>
              <a:off x="2656788" y="4235136"/>
              <a:ext cx="15252" cy="15434"/>
            </a:xfrm>
            <a:custGeom>
              <a:avLst/>
              <a:gdLst/>
              <a:ahLst/>
              <a:cxnLst/>
              <a:rect l="l" t="t" r="r" b="b"/>
              <a:pathLst>
                <a:path w="669" h="677" extrusionOk="0">
                  <a:moveTo>
                    <a:pt x="280" y="0"/>
                  </a:moveTo>
                  <a:cubicBezTo>
                    <a:pt x="239" y="0"/>
                    <a:pt x="197" y="10"/>
                    <a:pt x="159" y="32"/>
                  </a:cubicBezTo>
                  <a:cubicBezTo>
                    <a:pt x="41" y="100"/>
                    <a:pt x="1" y="249"/>
                    <a:pt x="68" y="368"/>
                  </a:cubicBezTo>
                  <a:lnTo>
                    <a:pt x="176" y="554"/>
                  </a:lnTo>
                  <a:cubicBezTo>
                    <a:pt x="221" y="634"/>
                    <a:pt x="303" y="677"/>
                    <a:pt x="388" y="677"/>
                  </a:cubicBezTo>
                  <a:cubicBezTo>
                    <a:pt x="430" y="677"/>
                    <a:pt x="472" y="666"/>
                    <a:pt x="511" y="645"/>
                  </a:cubicBezTo>
                  <a:cubicBezTo>
                    <a:pt x="627" y="577"/>
                    <a:pt x="668" y="427"/>
                    <a:pt x="600" y="309"/>
                  </a:cubicBezTo>
                  <a:lnTo>
                    <a:pt x="493" y="122"/>
                  </a:lnTo>
                  <a:cubicBezTo>
                    <a:pt x="447" y="44"/>
                    <a:pt x="364"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9"/>
            <p:cNvSpPr/>
            <p:nvPr/>
          </p:nvSpPr>
          <p:spPr>
            <a:xfrm>
              <a:off x="2632189" y="4278998"/>
              <a:ext cx="16163" cy="11216"/>
            </a:xfrm>
            <a:custGeom>
              <a:avLst/>
              <a:gdLst/>
              <a:ahLst/>
              <a:cxnLst/>
              <a:rect l="l" t="t" r="r" b="b"/>
              <a:pathLst>
                <a:path w="709" h="492" extrusionOk="0">
                  <a:moveTo>
                    <a:pt x="246" y="0"/>
                  </a:moveTo>
                  <a:cubicBezTo>
                    <a:pt x="110" y="0"/>
                    <a:pt x="0" y="111"/>
                    <a:pt x="0" y="246"/>
                  </a:cubicBezTo>
                  <a:cubicBezTo>
                    <a:pt x="3" y="382"/>
                    <a:pt x="112" y="492"/>
                    <a:pt x="246" y="492"/>
                  </a:cubicBezTo>
                  <a:lnTo>
                    <a:pt x="463" y="492"/>
                  </a:lnTo>
                  <a:cubicBezTo>
                    <a:pt x="598" y="492"/>
                    <a:pt x="708" y="382"/>
                    <a:pt x="708" y="246"/>
                  </a:cubicBezTo>
                  <a:cubicBezTo>
                    <a:pt x="708" y="111"/>
                    <a:pt x="598"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9"/>
            <p:cNvSpPr/>
            <p:nvPr/>
          </p:nvSpPr>
          <p:spPr>
            <a:xfrm>
              <a:off x="2656765" y="4318666"/>
              <a:ext cx="15297" cy="15480"/>
            </a:xfrm>
            <a:custGeom>
              <a:avLst/>
              <a:gdLst/>
              <a:ahLst/>
              <a:cxnLst/>
              <a:rect l="l" t="t" r="r" b="b"/>
              <a:pathLst>
                <a:path w="671" h="679" extrusionOk="0">
                  <a:moveTo>
                    <a:pt x="391" y="1"/>
                  </a:moveTo>
                  <a:cubicBezTo>
                    <a:pt x="306" y="1"/>
                    <a:pt x="224" y="45"/>
                    <a:pt x="178" y="123"/>
                  </a:cubicBezTo>
                  <a:lnTo>
                    <a:pt x="71" y="312"/>
                  </a:lnTo>
                  <a:cubicBezTo>
                    <a:pt x="0" y="429"/>
                    <a:pt x="41" y="579"/>
                    <a:pt x="160" y="645"/>
                  </a:cubicBezTo>
                  <a:cubicBezTo>
                    <a:pt x="198" y="668"/>
                    <a:pt x="240" y="678"/>
                    <a:pt x="281" y="678"/>
                  </a:cubicBezTo>
                  <a:cubicBezTo>
                    <a:pt x="365" y="678"/>
                    <a:pt x="448" y="634"/>
                    <a:pt x="494" y="555"/>
                  </a:cubicBezTo>
                  <a:lnTo>
                    <a:pt x="604" y="367"/>
                  </a:lnTo>
                  <a:cubicBezTo>
                    <a:pt x="670" y="250"/>
                    <a:pt x="632" y="101"/>
                    <a:pt x="514" y="34"/>
                  </a:cubicBezTo>
                  <a:cubicBezTo>
                    <a:pt x="475" y="11"/>
                    <a:pt x="433"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9"/>
            <p:cNvSpPr/>
            <p:nvPr/>
          </p:nvSpPr>
          <p:spPr>
            <a:xfrm>
              <a:off x="2705004" y="4318689"/>
              <a:ext cx="15252" cy="15457"/>
            </a:xfrm>
            <a:custGeom>
              <a:avLst/>
              <a:gdLst/>
              <a:ahLst/>
              <a:cxnLst/>
              <a:rect l="l" t="t" r="r" b="b"/>
              <a:pathLst>
                <a:path w="669" h="678" extrusionOk="0">
                  <a:moveTo>
                    <a:pt x="280" y="1"/>
                  </a:moveTo>
                  <a:cubicBezTo>
                    <a:pt x="239" y="1"/>
                    <a:pt x="196" y="11"/>
                    <a:pt x="158" y="33"/>
                  </a:cubicBezTo>
                  <a:cubicBezTo>
                    <a:pt x="42" y="100"/>
                    <a:pt x="1" y="249"/>
                    <a:pt x="69" y="366"/>
                  </a:cubicBezTo>
                  <a:lnTo>
                    <a:pt x="176" y="554"/>
                  </a:lnTo>
                  <a:cubicBezTo>
                    <a:pt x="222" y="633"/>
                    <a:pt x="305" y="677"/>
                    <a:pt x="390" y="677"/>
                  </a:cubicBezTo>
                  <a:cubicBezTo>
                    <a:pt x="431" y="677"/>
                    <a:pt x="472" y="667"/>
                    <a:pt x="510" y="644"/>
                  </a:cubicBezTo>
                  <a:cubicBezTo>
                    <a:pt x="627" y="578"/>
                    <a:pt x="668" y="428"/>
                    <a:pt x="601" y="310"/>
                  </a:cubicBezTo>
                  <a:lnTo>
                    <a:pt x="493" y="122"/>
                  </a:lnTo>
                  <a:cubicBezTo>
                    <a:pt x="448" y="45"/>
                    <a:pt x="366"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59"/>
            <p:cNvSpPr/>
            <p:nvPr/>
          </p:nvSpPr>
          <p:spPr>
            <a:xfrm>
              <a:off x="2728691" y="4278998"/>
              <a:ext cx="16163" cy="11216"/>
            </a:xfrm>
            <a:custGeom>
              <a:avLst/>
              <a:gdLst/>
              <a:ahLst/>
              <a:cxnLst/>
              <a:rect l="l" t="t" r="r" b="b"/>
              <a:pathLst>
                <a:path w="709" h="492" extrusionOk="0">
                  <a:moveTo>
                    <a:pt x="246" y="0"/>
                  </a:moveTo>
                  <a:cubicBezTo>
                    <a:pt x="111" y="0"/>
                    <a:pt x="1" y="111"/>
                    <a:pt x="1" y="246"/>
                  </a:cubicBezTo>
                  <a:cubicBezTo>
                    <a:pt x="3" y="382"/>
                    <a:pt x="112" y="492"/>
                    <a:pt x="246" y="492"/>
                  </a:cubicBezTo>
                  <a:lnTo>
                    <a:pt x="463" y="492"/>
                  </a:lnTo>
                  <a:cubicBezTo>
                    <a:pt x="599" y="492"/>
                    <a:pt x="709" y="382"/>
                    <a:pt x="709" y="246"/>
                  </a:cubicBezTo>
                  <a:cubicBezTo>
                    <a:pt x="709" y="111"/>
                    <a:pt x="599"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59"/>
            <p:cNvSpPr/>
            <p:nvPr/>
          </p:nvSpPr>
          <p:spPr>
            <a:xfrm>
              <a:off x="2705004" y="4235022"/>
              <a:ext cx="15274" cy="15525"/>
            </a:xfrm>
            <a:custGeom>
              <a:avLst/>
              <a:gdLst/>
              <a:ahLst/>
              <a:cxnLst/>
              <a:rect l="l" t="t" r="r" b="b"/>
              <a:pathLst>
                <a:path w="670" h="681" extrusionOk="0">
                  <a:moveTo>
                    <a:pt x="390" y="1"/>
                  </a:moveTo>
                  <a:cubicBezTo>
                    <a:pt x="306" y="1"/>
                    <a:pt x="224" y="45"/>
                    <a:pt x="179" y="123"/>
                  </a:cubicBezTo>
                  <a:lnTo>
                    <a:pt x="70" y="311"/>
                  </a:lnTo>
                  <a:cubicBezTo>
                    <a:pt x="1" y="431"/>
                    <a:pt x="42" y="580"/>
                    <a:pt x="160" y="648"/>
                  </a:cubicBezTo>
                  <a:cubicBezTo>
                    <a:pt x="199" y="670"/>
                    <a:pt x="240" y="681"/>
                    <a:pt x="282" y="681"/>
                  </a:cubicBezTo>
                  <a:cubicBezTo>
                    <a:pt x="366" y="681"/>
                    <a:pt x="448" y="637"/>
                    <a:pt x="495" y="558"/>
                  </a:cubicBezTo>
                  <a:lnTo>
                    <a:pt x="602" y="369"/>
                  </a:lnTo>
                  <a:cubicBezTo>
                    <a:pt x="670" y="253"/>
                    <a:pt x="630" y="102"/>
                    <a:pt x="513" y="34"/>
                  </a:cubicBezTo>
                  <a:cubicBezTo>
                    <a:pt x="474" y="11"/>
                    <a:pt x="432"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236" name="Picture 1073743235"/>
          <p:cNvPicPr>
            <a:picLocks noChangeAspect="1"/>
          </p:cNvPicPr>
          <p:nvPr/>
        </p:nvPicPr>
        <p:blipFill>
          <a:blip r:embed="rId1"/>
          <a:stretch>
            <a:fillRect/>
          </a:stretch>
        </p:blipFill>
        <p:spPr>
          <a:xfrm>
            <a:off x="35560" y="339725"/>
            <a:ext cx="9145270" cy="4741545"/>
          </a:xfrm>
          <a:prstGeom prst="rect">
            <a:avLst/>
          </a:prstGeom>
          <a:noFill/>
          <a:ln w="9525">
            <a:noFill/>
          </a:ln>
        </p:spPr>
      </p:pic>
      <p:pic>
        <p:nvPicPr>
          <p:cNvPr id="3" name="Picture 2"/>
          <p:cNvPicPr>
            <a:picLocks noChangeAspect="1"/>
          </p:cNvPicPr>
          <p:nvPr/>
        </p:nvPicPr>
        <p:blipFill>
          <a:blip r:embed="rId2"/>
          <a:stretch>
            <a:fillRect/>
          </a:stretch>
        </p:blipFill>
        <p:spPr>
          <a:xfrm>
            <a:off x="195580" y="3579495"/>
            <a:ext cx="8829040" cy="1408430"/>
          </a:xfrm>
          <a:prstGeom prst="rect">
            <a:avLst/>
          </a:prstGeom>
        </p:spPr>
      </p:pic>
      <p:sp>
        <p:nvSpPr>
          <p:cNvPr id="2" name="Text Box 1"/>
          <p:cNvSpPr txBox="1"/>
          <p:nvPr/>
        </p:nvSpPr>
        <p:spPr>
          <a:xfrm>
            <a:off x="1403350" y="246380"/>
            <a:ext cx="4556760" cy="306705"/>
          </a:xfrm>
          <a:prstGeom prst="rect">
            <a:avLst/>
          </a:prstGeom>
          <a:noFill/>
        </p:spPr>
        <p:txBody>
          <a:bodyPr wrap="square" rtlCol="0">
            <a:spAutoFit/>
          </a:bodyPr>
          <a:p>
            <a:r>
              <a:rPr lang="en-US" b="1">
                <a:latin typeface="Bahnschrift" panose="020B0502040204020203" charset="0"/>
                <a:cs typeface="Bahnschrift" panose="020B0502040204020203" charset="0"/>
              </a:rPr>
              <a:t>EXAMPLE OF EFFICIENT DATA CENTERS</a:t>
            </a:r>
            <a:endParaRPr lang="en-US" b="1">
              <a:latin typeface="Bahnschrift" panose="020B0502040204020203" charset="0"/>
              <a:cs typeface="Bahnschrift" panose="020B05020402040202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1500"/>
                                        <p:tgtEl>
                                          <p:spTgt spid="1031"/>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1500"/>
                                        <p:tgtEl>
                                          <p:spTgt spid="1030"/>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38"/>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037"/>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1500"/>
                                        <p:tgtEl>
                                          <p:spTgt spid="1032"/>
                                        </p:tgtEl>
                                      </p:cBhvr>
                                    </p:animEffect>
                                  </p:childTnLst>
                                </p:cTn>
                              </p:par>
                              <p:par>
                                <p:cTn id="24" presetID="10" presetClass="entr" presetSubtype="0" fill="hold" nodeType="with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fade">
                                      <p:cBhvr>
                                        <p:cTn id="26" dur="1500"/>
                                        <p:tgtEl>
                                          <p:spTgt spid="1034"/>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041"/>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1039"/>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1040"/>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033"/>
                                        </p:tgtEl>
                                        <p:attrNameLst>
                                          <p:attrName>style.visibility</p:attrName>
                                        </p:attrNameLst>
                                      </p:cBhvr>
                                      <p:to>
                                        <p:strVal val="visible"/>
                                      </p:to>
                                    </p:set>
                                    <p:animEffect transition="in" filter="fade">
                                      <p:cBhvr>
                                        <p:cTn id="39" dur="1500"/>
                                        <p:tgtEl>
                                          <p:spTgt spid="1033"/>
                                        </p:tgtEl>
                                      </p:cBhvr>
                                    </p:animEffect>
                                  </p:childTnLst>
                                </p:cTn>
                              </p:par>
                              <p:par>
                                <p:cTn id="40" presetID="10" presetClass="entr" presetSubtype="0" fill="hold"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1500"/>
                                        <p:tgtEl>
                                          <p:spTgt spid="1035"/>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1044"/>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1042"/>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433" name="Shape 433"/>
        <p:cNvGrpSpPr/>
        <p:nvPr/>
      </p:nvGrpSpPr>
      <p:grpSpPr>
        <a:xfrm>
          <a:off x="0" y="0"/>
          <a:ext cx="0" cy="0"/>
          <a:chOff x="0" y="0"/>
          <a:chExt cx="0" cy="0"/>
        </a:xfrm>
      </p:grpSpPr>
      <p:pic>
        <p:nvPicPr>
          <p:cNvPr id="3" name="Picture 2" descr="Picture"/>
          <p:cNvPicPr>
            <a:picLocks noChangeAspect="1"/>
          </p:cNvPicPr>
          <p:nvPr/>
        </p:nvPicPr>
        <p:blipFill>
          <a:blip r:embed="rId2"/>
          <a:stretch>
            <a:fillRect/>
          </a:stretch>
        </p:blipFill>
        <p:spPr>
          <a:xfrm>
            <a:off x="107315" y="-647065"/>
            <a:ext cx="8960485" cy="5790565"/>
          </a:xfrm>
          <a:prstGeom prst="rect">
            <a:avLst/>
          </a:prstGeom>
        </p:spPr>
      </p:pic>
      <p:sp>
        <p:nvSpPr>
          <p:cNvPr id="434" name="Google Shape;434;p41"/>
          <p:cNvSpPr txBox="1"/>
          <p:nvPr>
            <p:ph type="title"/>
          </p:nvPr>
        </p:nvSpPr>
        <p:spPr>
          <a:xfrm>
            <a:off x="395605" y="555625"/>
            <a:ext cx="3825875" cy="28746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bg1"/>
                </a:solidFill>
                <a:sym typeface="+mn-ea"/>
              </a:rPr>
              <a:t>Unveiling Google’s Cooling Secrets &amp; Paving the way for a Greener Digital Future</a:t>
            </a:r>
            <a:endParaRPr lang="en-GB">
              <a:solidFill>
                <a:schemeClr val="bg1"/>
              </a:solidFill>
            </a:endParaRPr>
          </a:p>
        </p:txBody>
      </p:sp>
      <p:cxnSp>
        <p:nvCxnSpPr>
          <p:cNvPr id="436" name="Google Shape;436;p41"/>
          <p:cNvCxnSpPr/>
          <p:nvPr/>
        </p:nvCxnSpPr>
        <p:spPr>
          <a:xfrm>
            <a:off x="611510" y="411536"/>
            <a:ext cx="5617200" cy="0"/>
          </a:xfrm>
          <a:prstGeom prst="straightConnector1">
            <a:avLst/>
          </a:prstGeom>
          <a:noFill/>
          <a:ln w="9525" cap="flat" cmpd="sng">
            <a:solidFill>
              <a:schemeClr val="lt2"/>
            </a:solidFill>
            <a:prstDash val="solid"/>
            <a:round/>
            <a:headEnd type="none" w="med" len="med"/>
            <a:tailEnd type="none" w="med" len="med"/>
          </a:ln>
        </p:spPr>
      </p:cxnSp>
      <p:cxnSp>
        <p:nvCxnSpPr>
          <p:cNvPr id="2" name="Google Shape;436;p41"/>
          <p:cNvCxnSpPr/>
          <p:nvPr/>
        </p:nvCxnSpPr>
        <p:spPr>
          <a:xfrm>
            <a:off x="683900" y="3436041"/>
            <a:ext cx="5617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carbon-free energy</a:t>
            </a:r>
          </a:p>
        </p:txBody>
      </p:sp>
      <p:pic>
        <p:nvPicPr>
          <p:cNvPr id="3" name="Picture 2"/>
          <p:cNvPicPr>
            <a:picLocks noChangeAspect="1"/>
          </p:cNvPicPr>
          <p:nvPr/>
        </p:nvPicPr>
        <p:blipFill>
          <a:blip r:embed="rId1"/>
          <a:stretch>
            <a:fillRect/>
          </a:stretch>
        </p:blipFill>
        <p:spPr>
          <a:xfrm>
            <a:off x="5003800" y="339725"/>
            <a:ext cx="4170045" cy="4801235"/>
          </a:xfrm>
          <a:prstGeom prst="rect">
            <a:avLst/>
          </a:prstGeom>
        </p:spPr>
      </p:pic>
      <p:graphicFrame>
        <p:nvGraphicFramePr>
          <p:cNvPr id="7" name="Table 6"/>
          <p:cNvGraphicFramePr/>
          <p:nvPr/>
        </p:nvGraphicFramePr>
        <p:xfrm>
          <a:off x="395605" y="1203325"/>
          <a:ext cx="3594100" cy="1054100"/>
        </p:xfrm>
        <a:graphic>
          <a:graphicData uri="http://schemas.openxmlformats.org/drawingml/2006/table">
            <a:tbl>
              <a:tblPr/>
              <a:tblGrid>
                <a:gridCol w="3594100"/>
              </a:tblGrid>
              <a:tr h="1524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Their primary approach for reducing our Scope 2 emissions</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is through the procurement of carbon-free energy.</a:t>
                      </a:r>
                      <a:r>
                        <a:rPr lang="en-US" sz="500">
                          <a:solidFill>
                            <a:srgbClr val="202124"/>
                          </a:solidFill>
                          <a:latin typeface="Bahnschrift" panose="020B0502040204020203" charset="0"/>
                          <a:cs typeface="Bahnschrift" panose="020B0502040204020203" charset="0"/>
                        </a:rPr>
                        <a:t> 83</a:t>
                      </a:r>
                      <a:r>
                        <a:rPr lang="en-US" sz="1000">
                          <a:solidFill>
                            <a:srgbClr val="202124"/>
                          </a:solidFill>
                          <a:latin typeface="Bahnschrift" panose="020B0502040204020203" charset="0"/>
                          <a:cs typeface="Bahnschrift" panose="020B0502040204020203" charset="0"/>
                        </a:rPr>
                        <a:t>Since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2017, we’ve matched 100% of the electricity consumption of</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our global operations with purchases of renewable energy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59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on an annual basis.</a:t>
                      </a:r>
                      <a:r>
                        <a:rPr lang="en-US" sz="500">
                          <a:solidFill>
                            <a:srgbClr val="202124"/>
                          </a:solidFill>
                          <a:latin typeface="Bahnschrift" panose="020B0502040204020203" charset="0"/>
                          <a:cs typeface="Bahnschrift" panose="020B0502040204020203" charset="0"/>
                        </a:rPr>
                        <a:t> </a:t>
                      </a:r>
                      <a:endParaRPr lang="en-US" sz="500">
                        <a:solidFill>
                          <a:srgbClr val="202124"/>
                        </a:solidFill>
                        <a:latin typeface="Bahnschrift" panose="020B0502040204020203" charset="0"/>
                        <a:cs typeface="Bahnschrift" panose="020B0502040204020203" charset="0"/>
                      </a:endParaRPr>
                    </a:p>
                    <a:p>
                      <a:pPr marL="0" indent="0">
                        <a:lnSpc>
                          <a:spcPct val="130000"/>
                        </a:lnSpc>
                        <a:buNone/>
                      </a:pPr>
                      <a:endParaRPr lang="en-US" sz="5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In 2022, we also saw projects we’d contracted over the past few years becoming operational in Belgium, Chile, Denmark, and Finland—providing important clean energy resources to the grids where we operate, and bringing us closer to 24/7 CFE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9" name="Picture 8"/>
          <p:cNvPicPr>
            <a:picLocks noChangeAspect="1"/>
          </p:cNvPicPr>
          <p:nvPr/>
        </p:nvPicPr>
        <p:blipFill>
          <a:blip r:embed="rId2"/>
          <a:stretch>
            <a:fillRect/>
          </a:stretch>
        </p:blipFill>
        <p:spPr>
          <a:xfrm>
            <a:off x="179705" y="3297555"/>
            <a:ext cx="4688205" cy="18459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323825" y="91557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graphicFrame>
        <p:nvGraphicFramePr>
          <p:cNvPr id="7" name="Table 6"/>
          <p:cNvGraphicFramePr/>
          <p:nvPr/>
        </p:nvGraphicFramePr>
        <p:xfrm>
          <a:off x="310515" y="1275715"/>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Committed to advancing and enhancing our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management practices across our operational footprint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at Google’s offices and data centers around the world.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We continue to collaborate, test, and share our learnings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on responsible water use. This includes accelerating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reuse practices across our offices and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tailoring site-specific solutions based on facility types,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locations, and local water contexts.</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In 2022, total water consumption at our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offices was 5.6 billion gallons—the equivalent of what it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takes to irrigate 37 golf courses annually, on average, in the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southwestern United States. 98 Wherever feasible, we try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use non-potable sources of freshwater and alternatives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freshwater</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283710" y="195580"/>
            <a:ext cx="4815840" cy="2895600"/>
          </a:xfrm>
          <a:prstGeom prst="rect">
            <a:avLst/>
          </a:prstGeom>
        </p:spPr>
      </p:pic>
      <p:pic>
        <p:nvPicPr>
          <p:cNvPr id="2" name="Picture 1"/>
          <p:cNvPicPr>
            <a:picLocks noChangeAspect="1"/>
          </p:cNvPicPr>
          <p:nvPr/>
        </p:nvPicPr>
        <p:blipFill>
          <a:blip r:embed="rId2"/>
          <a:stretch>
            <a:fillRect/>
          </a:stretch>
        </p:blipFill>
        <p:spPr>
          <a:xfrm>
            <a:off x="4787900" y="3147695"/>
            <a:ext cx="3611880" cy="19450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pic>
        <p:nvPicPr>
          <p:cNvPr id="4" name="Picture 3"/>
          <p:cNvPicPr>
            <a:picLocks noChangeAspect="1"/>
          </p:cNvPicPr>
          <p:nvPr/>
        </p:nvPicPr>
        <p:blipFill>
          <a:blip r:embed="rId1"/>
          <a:stretch>
            <a:fillRect/>
          </a:stretch>
        </p:blipFill>
        <p:spPr>
          <a:xfrm>
            <a:off x="35560" y="579120"/>
            <a:ext cx="8617585" cy="4586605"/>
          </a:xfrm>
          <a:prstGeom prst="rect">
            <a:avLst/>
          </a:prstGeom>
        </p:spPr>
      </p:pic>
      <p:pic>
        <p:nvPicPr>
          <p:cNvPr id="3" name="Picture 2"/>
          <p:cNvPicPr>
            <a:picLocks noChangeAspect="1"/>
          </p:cNvPicPr>
          <p:nvPr/>
        </p:nvPicPr>
        <p:blipFill>
          <a:blip r:embed="rId2"/>
          <a:stretch>
            <a:fillRect/>
          </a:stretch>
        </p:blipFill>
        <p:spPr>
          <a:xfrm>
            <a:off x="0" y="2651760"/>
            <a:ext cx="4307205" cy="24917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graphicFrame>
        <p:nvGraphicFramePr>
          <p:cNvPr id="7" name="Table 6"/>
          <p:cNvGraphicFramePr/>
          <p:nvPr/>
        </p:nvGraphicFramePr>
        <p:xfrm>
          <a:off x="323850" y="2139950"/>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Since 2015, we’ve resold more than 37 million hardware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components from our data centers into the secondary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market for reuse by other organizations, including nearly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5 million resold components in 2022 alone. As of the end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of 2022, 21% of components used for server deployment,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maintenance, and upgrades were refurbished inventory.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Looking forward, we continue to face challenges for waste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diversion at a local level due to the lack of availability of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recycling infrastructure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36195" y="51435"/>
            <a:ext cx="9303385" cy="2317115"/>
          </a:xfrm>
          <a:prstGeom prst="rect">
            <a:avLst/>
          </a:prstGeom>
        </p:spPr>
      </p:pic>
      <p:pic>
        <p:nvPicPr>
          <p:cNvPr id="9" name="Picture 8"/>
          <p:cNvPicPr>
            <a:picLocks noChangeAspect="1"/>
          </p:cNvPicPr>
          <p:nvPr/>
        </p:nvPicPr>
        <p:blipFill>
          <a:blip r:embed="rId2"/>
          <a:stretch>
            <a:fillRect/>
          </a:stretch>
        </p:blipFill>
        <p:spPr>
          <a:xfrm>
            <a:off x="4500245" y="2368550"/>
            <a:ext cx="4602480" cy="27133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11955" y="2499995"/>
            <a:ext cx="4846320" cy="2567940"/>
          </a:xfrm>
          <a:prstGeom prst="rect">
            <a:avLst/>
          </a:prstGeom>
        </p:spPr>
      </p:pic>
      <p:pic>
        <p:nvPicPr>
          <p:cNvPr id="2" name="Picture 1"/>
          <p:cNvPicPr>
            <a:picLocks noChangeAspect="1"/>
          </p:cNvPicPr>
          <p:nvPr/>
        </p:nvPicPr>
        <p:blipFill>
          <a:blip r:embed="rId2"/>
          <a:stretch>
            <a:fillRect/>
          </a:stretch>
        </p:blipFill>
        <p:spPr>
          <a:xfrm>
            <a:off x="5105400" y="51435"/>
            <a:ext cx="4004310" cy="2576195"/>
          </a:xfrm>
          <a:prstGeom prst="rect">
            <a:avLst/>
          </a:prstGeom>
        </p:spPr>
      </p:pic>
      <p:sp>
        <p:nvSpPr>
          <p:cNvPr id="4" name="Text Box 3"/>
          <p:cNvSpPr txBox="1"/>
          <p:nvPr/>
        </p:nvSpPr>
        <p:spPr>
          <a:xfrm>
            <a:off x="35560" y="123190"/>
            <a:ext cx="4572000" cy="860425"/>
          </a:xfrm>
          <a:prstGeom prst="rect">
            <a:avLst/>
          </a:prstGeom>
          <a:noFill/>
        </p:spPr>
        <p:txBody>
          <a:bodyPr wrap="square" rtlCol="0" anchor="t">
            <a:spAutoFit/>
          </a:bodyPr>
          <a:p>
            <a:pPr marL="0" lvl="0" indent="0" algn="l" rtl="0">
              <a:spcBef>
                <a:spcPts val="0"/>
              </a:spcBef>
              <a:spcAft>
                <a:spcPts val="0"/>
              </a:spcAft>
              <a:buNone/>
            </a:pPr>
            <a:r>
              <a:rPr sz="2500" b="1">
                <a:solidFill>
                  <a:srgbClr val="002060"/>
                </a:solidFill>
                <a:latin typeface="Bahnschrift" panose="020B0502040204020203" charset="0"/>
                <a:cs typeface="Bahnschrift" panose="020B0502040204020203" charset="0"/>
                <a:sym typeface="+mn-ea"/>
              </a:rPr>
              <a:t>Advancing </a:t>
            </a:r>
            <a:r>
              <a:rPr lang="en-US" sz="2500" b="1">
                <a:solidFill>
                  <a:srgbClr val="002060"/>
                </a:solidFill>
                <a:latin typeface="Bahnschrift" panose="020B0502040204020203" charset="0"/>
                <a:cs typeface="Bahnschrift" panose="020B0502040204020203" charset="0"/>
                <a:sym typeface="+mn-ea"/>
              </a:rPr>
              <a:t>Sustainable packaging</a:t>
            </a:r>
            <a:endParaRPr lang="en-US" sz="2500" b="1">
              <a:solidFill>
                <a:srgbClr val="002060"/>
              </a:solidFill>
              <a:latin typeface="Bahnschrift" panose="020B0502040204020203" charset="0"/>
              <a:cs typeface="Bahnschrift" panose="020B0502040204020203" charset="0"/>
              <a:sym typeface="+mn-ea"/>
            </a:endParaRPr>
          </a:p>
        </p:txBody>
      </p:sp>
      <p:pic>
        <p:nvPicPr>
          <p:cNvPr id="5" name="Picture 4"/>
          <p:cNvPicPr>
            <a:picLocks noChangeAspect="1"/>
          </p:cNvPicPr>
          <p:nvPr/>
        </p:nvPicPr>
        <p:blipFill>
          <a:blip r:embed="rId3"/>
          <a:stretch>
            <a:fillRect/>
          </a:stretch>
        </p:blipFill>
        <p:spPr>
          <a:xfrm>
            <a:off x="2822575" y="843280"/>
            <a:ext cx="2095500" cy="982980"/>
          </a:xfrm>
          <a:prstGeom prst="rect">
            <a:avLst/>
          </a:prstGeom>
        </p:spPr>
      </p:pic>
      <p:sp>
        <p:nvSpPr>
          <p:cNvPr id="6" name="Text Box 5"/>
          <p:cNvSpPr txBox="1"/>
          <p:nvPr/>
        </p:nvSpPr>
        <p:spPr>
          <a:xfrm>
            <a:off x="251460" y="1923415"/>
            <a:ext cx="3571875" cy="2435225"/>
          </a:xfrm>
          <a:prstGeom prst="rect">
            <a:avLst/>
          </a:prstGeom>
          <a:noFill/>
        </p:spPr>
        <p:txBody>
          <a:bodyPr wrap="square" rtlCol="0">
            <a:noAutofit/>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Product packaging typically contains many materials—like the plastic film materials you often see on electronic packages—which can be difficult to recycle. That’s why we’re committed to eliminating plastic from our hardware product packaging by 2025. By focusing on fiber-based materials, we’re enabling consumers to </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more easily recycle our packaging and ensure that the materials will be accepted in as many recycling systems as possible.</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4" name="Text Box 3"/>
          <p:cNvSpPr txBox="1"/>
          <p:nvPr/>
        </p:nvSpPr>
        <p:spPr>
          <a:xfrm>
            <a:off x="7270750" y="1564005"/>
            <a:ext cx="1992630" cy="3809365"/>
          </a:xfrm>
          <a:prstGeom prst="rect">
            <a:avLst/>
          </a:prstGeom>
          <a:noFill/>
        </p:spPr>
        <p:txBody>
          <a:bodyPr wrap="square" rtlCol="0" anchor="t">
            <a:noAutofit/>
          </a:bodyPr>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In 2022, we announced ChromeOS Flex and the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Chromebook repair program, which aim to extend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the useful life of laptops, PCs, and Chromebooks alike.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ChromeOS Flex helps extend the life of aging Macs, PCs,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and Linux devices by converting them to the ChromeOS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ecosystem and reducing the amount of e-waste that’s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generated. In addition to providing up to eight years of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software updates for Chromebooks, schools can easily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identify which Chromebooks have commonly repaired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components—like the keyboard, display, and palmrest—</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through our new repair program site.</a:t>
            </a:r>
            <a:endParaRPr sz="900" b="1">
              <a:solidFill>
                <a:srgbClr val="002060"/>
              </a:solidFill>
              <a:latin typeface="Bahnschrift" panose="020B0502040204020203" charset="0"/>
              <a:cs typeface="Bahnschrift" panose="020B0502040204020203" charset="0"/>
              <a:sym typeface="+mn-ea"/>
            </a:endParaRPr>
          </a:p>
        </p:txBody>
      </p:sp>
      <p:pic>
        <p:nvPicPr>
          <p:cNvPr id="3" name="Picture 2"/>
          <p:cNvPicPr>
            <a:picLocks noChangeAspect="1"/>
          </p:cNvPicPr>
          <p:nvPr/>
        </p:nvPicPr>
        <p:blipFill>
          <a:blip r:embed="rId1"/>
          <a:stretch>
            <a:fillRect/>
          </a:stretch>
        </p:blipFill>
        <p:spPr>
          <a:xfrm>
            <a:off x="-36195" y="0"/>
            <a:ext cx="7306945" cy="50698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sp>
        <p:nvSpPr>
          <p:cNvPr id="1200" name="Google Shape;1200;p61"/>
          <p:cNvSpPr txBox="1"/>
          <p:nvPr>
            <p:ph type="subTitle" idx="1"/>
          </p:nvPr>
        </p:nvSpPr>
        <p:spPr>
          <a:xfrm>
            <a:off x="683895" y="1059815"/>
            <a:ext cx="752602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500"/>
              <a:t>Innovation in Computing: Google has been at the forefront of inventing warehouse-scale com- puting and cloud-scale software infrastructure¹. Their engineering teams meticulously design and build both hardware and software components. Notably:</a:t>
            </a:r>
            <a:endParaRPr sz="1500"/>
          </a:p>
          <a:p>
            <a:pPr marL="0" lvl="0" indent="0" algn="just" rtl="0">
              <a:spcBef>
                <a:spcPts val="0"/>
              </a:spcBef>
              <a:spcAft>
                <a:spcPts val="0"/>
              </a:spcAft>
              <a:buNone/>
            </a:pPr>
            <a:r>
              <a:rPr sz="1500"/>
              <a:t>Global Network Systems: Google’s planetary-scale network systems ensure seamless connectiv- ity across its services¹.</a:t>
            </a:r>
            <a:endParaRPr sz="1500"/>
          </a:p>
          <a:p>
            <a:pPr marL="0" lvl="0" indent="0" algn="just" rtl="0">
              <a:spcBef>
                <a:spcPts val="0"/>
              </a:spcBef>
              <a:spcAft>
                <a:spcPts val="0"/>
              </a:spcAft>
              <a:buNone/>
            </a:pPr>
            <a:r>
              <a:rPr sz="1500"/>
              <a:t>Machine Learning Infrastructure: Google leads in ML infrastructure, enabling powerful appli- cations like natural language processing, image recognition, and recommendation systems [7]</a:t>
            </a:r>
            <a:endParaRPr sz="1500"/>
          </a:p>
          <a:p>
            <a:pPr marL="0" lvl="0" indent="0" algn="just" rtl="0">
              <a:spcBef>
                <a:spcPts val="0"/>
              </a:spcBef>
              <a:spcAft>
                <a:spcPts val="0"/>
              </a:spcAft>
              <a:buNone/>
            </a:pPr>
            <a:r>
              <a:rPr sz="1500"/>
              <a:t>Video Accelerators for YouTube: Google optimizes video delivery through dedicated accelera- tors</a:t>
            </a:r>
            <a:endParaRPr sz="15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CLOUD &amp; VIRTUALIZATION</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t>Google recognizes that cloud computing plays a significant role in addressing IT challenges. </a:t>
            </a:r>
          </a:p>
          <a:p>
            <a:pPr marL="0" lvl="0" indent="0" algn="just" rtl="0">
              <a:spcBef>
                <a:spcPts val="0"/>
              </a:spcBef>
              <a:spcAft>
                <a:spcPts val="0"/>
              </a:spcAft>
              <a:buNone/>
            </a:pPr>
            <a:r>
              <a:t>To mitigate environmental impact, Google embraces a green cloud computing strategy.</a:t>
            </a:r>
          </a:p>
          <a:p>
            <a:pPr marL="0" lvl="0" indent="0" algn="just" rtl="0">
              <a:spcBef>
                <a:spcPts val="0"/>
              </a:spcBef>
              <a:spcAft>
                <a:spcPts val="0"/>
              </a:spcAft>
              <a:buNone/>
            </a:pPr>
            <a:r>
              <a:t>The goal is to create an energy-efficient cloud environment that:</a:t>
            </a:r>
          </a:p>
          <a:p>
            <a:pPr marL="0" lvl="0" indent="0" algn="just" rtl="0">
              <a:spcBef>
                <a:spcPts val="0"/>
              </a:spcBef>
              <a:spcAft>
                <a:spcPts val="0"/>
              </a:spcAft>
              <a:buNone/>
            </a:pPr>
            <a:r>
              <a:t>Maximizes resource utilization without overprovisioning.Leaves fewer carbon footprints. Re- duces greenhouse gas emissions.Minimizes e-waste.</a:t>
            </a:r>
          </a:p>
          <a:p>
            <a:pPr marL="0" lvl="0" indent="0" algn="just" rtl="0">
              <a:spcBef>
                <a:spcPts val="0"/>
              </a:spcBef>
              <a:spcAft>
                <a:spcPts val="0"/>
              </a:spcAft>
              <a:buNone/>
            </a:pPr>
            <a:r>
              <a:t>Key techniques include:</a:t>
            </a:r>
          </a:p>
          <a:p>
            <a:pPr marL="0" lvl="0" indent="0" algn="just" rtl="0">
              <a:spcBef>
                <a:spcPts val="0"/>
              </a:spcBef>
              <a:spcAft>
                <a:spcPts val="0"/>
              </a:spcAft>
              <a:buNone/>
            </a:pPr>
            <a:r>
              <a:t>Containerization: Efficiently packaging applications for deployment.</a:t>
            </a:r>
          </a:p>
          <a:p>
            <a:pPr marL="0" lvl="0" indent="0" algn="just" rtl="0">
              <a:spcBef>
                <a:spcPts val="0"/>
              </a:spcBef>
              <a:spcAft>
                <a:spcPts val="0"/>
              </a:spcAft>
              <a:buNone/>
            </a:pPr>
            <a:r>
              <a:t>Green Data Center Infrastructure Design: Optimizing data center facilities. Server Consolidation: Reducing redundant servers.</a:t>
            </a:r>
          </a:p>
          <a:p>
            <a:pPr marL="0" lvl="0" indent="0" algn="just" rtl="0">
              <a:spcBef>
                <a:spcPts val="0"/>
              </a:spcBef>
              <a:spcAft>
                <a:spcPts val="0"/>
              </a:spcAft>
              <a:buNone/>
            </a:pPr>
            <a:r>
              <a:t>Virtual Machine Placement: Efficiently allocating virtual resources. Green Networks and Protocols: Sustainable networking practices. Sustainable Software Development: Environmentally conscious coding. Safe Disposal Techniques (Reuse, Reduce, Recycle).</a:t>
            </a:r>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Efficient Data Centers:</a:t>
            </a:r>
            <a:endParaRPr sz="1200"/>
          </a:p>
          <a:p>
            <a:pPr marL="0" lvl="0" indent="0" algn="just" rtl="0">
              <a:spcBef>
                <a:spcPts val="0"/>
              </a:spcBef>
              <a:spcAft>
                <a:spcPts val="0"/>
              </a:spcAft>
              <a:buNone/>
            </a:pPr>
            <a:r>
              <a:rPr sz="1200"/>
              <a:t>For over a decade, Google has meticulously designed and operated data centers to maximize efficiency.</a:t>
            </a:r>
            <a:endParaRPr sz="1200"/>
          </a:p>
          <a:p>
            <a:pPr marL="0" lvl="0" indent="0" algn="just" rtl="0">
              <a:spcBef>
                <a:spcPts val="0"/>
              </a:spcBef>
              <a:spcAft>
                <a:spcPts val="0"/>
              </a:spcAft>
              <a:buNone/>
            </a:pPr>
            <a:r>
              <a:rPr sz="1200"/>
              <a:t>Their mantra: "More out of every watt."</a:t>
            </a:r>
            <a:endParaRPr sz="1200"/>
          </a:p>
          <a:p>
            <a:pPr marL="0" lvl="0" indent="0" algn="just" rtl="0">
              <a:spcBef>
                <a:spcPts val="0"/>
              </a:spcBef>
              <a:spcAft>
                <a:spcPts val="0"/>
              </a:spcAft>
              <a:buNone/>
            </a:pPr>
            <a:r>
              <a:rPr sz="1200"/>
              <a:t>On average, a Google data center is twice as energy-efficient as a typical enterprise data center. The power usage effectiveness (PUE) metric reflects this efficiency, with Google consistently achieving impressive results¹.</a:t>
            </a:r>
            <a:endParaRPr sz="1200"/>
          </a:p>
          <a:p>
            <a:pPr marL="0" lvl="0" indent="0" algn="just" rtl="0">
              <a:spcBef>
                <a:spcPts val="0"/>
              </a:spcBef>
              <a:spcAft>
                <a:spcPts val="0"/>
              </a:spcAft>
              <a:buNone/>
            </a:pPr>
            <a:r>
              <a:rPr sz="1200"/>
              <a:t>ISO 50001 certification verifies their continuous efforts to improve energy efficiency across data centers. [17]</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Sustainable Hardware Lifecycle:</a:t>
            </a:r>
            <a:endParaRPr sz="1200"/>
          </a:p>
          <a:p>
            <a:pPr marL="0" lvl="0" indent="0" algn="just" rtl="0">
              <a:spcBef>
                <a:spcPts val="0"/>
              </a:spcBef>
              <a:spcAft>
                <a:spcPts val="0"/>
              </a:spcAft>
              <a:buNone/>
            </a:pPr>
            <a:r>
              <a:rPr sz="1200"/>
              <a:t>Google is committed to achieving Zero Waste to Landfill for its data center operations. Circular economy principles guide their server management:</a:t>
            </a:r>
            <a:endParaRPr sz="1200"/>
          </a:p>
          <a:p>
            <a:pPr marL="0" lvl="0" indent="0" algn="just" rtl="0">
              <a:spcBef>
                <a:spcPts val="0"/>
              </a:spcBef>
              <a:spcAft>
                <a:spcPts val="0"/>
              </a:spcAft>
              <a:buNone/>
            </a:pPr>
            <a:r>
              <a:rPr sz="1200"/>
              <a:t>Reuse: Materials are repurposed multiple times.</a:t>
            </a:r>
            <a:endParaRPr sz="1200"/>
          </a:p>
          <a:p>
            <a:pPr marL="0" lvl="0" indent="0" algn="just" rtl="0">
              <a:spcBef>
                <a:spcPts val="0"/>
              </a:spcBef>
              <a:spcAft>
                <a:spcPts val="0"/>
              </a:spcAft>
              <a:buNone/>
            </a:pPr>
            <a:r>
              <a:rPr sz="1200"/>
              <a:t>Refurbish and Remanufacture: Hardware gets a second life. Reduce Waste: Minimize waste generation.</a:t>
            </a:r>
            <a:endParaRPr sz="1200"/>
          </a:p>
          <a:p>
            <a:pPr marL="0" lvl="0" indent="0" algn="just" rtl="0">
              <a:spcBef>
                <a:spcPts val="0"/>
              </a:spcBef>
              <a:spcAft>
                <a:spcPts val="0"/>
              </a:spcAft>
              <a:buNone/>
            </a:pPr>
            <a:r>
              <a:rPr sz="1200"/>
              <a:t>Recycle and Resell: Responsible disposal options.</a:t>
            </a:r>
            <a:endParaRPr sz="1200"/>
          </a:p>
          <a:p>
            <a:pPr marL="0" lvl="0" indent="0" algn="just" rtl="0">
              <a:spcBef>
                <a:spcPts val="0"/>
              </a:spcBef>
              <a:spcAft>
                <a:spcPts val="0"/>
              </a:spcAft>
              <a:buNone/>
            </a:pPr>
            <a:r>
              <a:rPr sz="1200"/>
              <a:t>In 2018, Google diverted 87 percent of waste from landfills in its global data centers.</a:t>
            </a:r>
            <a:endParaRPr sz="1200"/>
          </a:p>
          <a:p>
            <a:pPr marL="0" lvl="0" indent="0" algn="just" rtl="0">
              <a:spcBef>
                <a:spcPts val="0"/>
              </a:spcBef>
              <a:spcAft>
                <a:spcPts val="0"/>
              </a:spcAft>
              <a:buNone/>
            </a:pP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Cloud Computing and Energy Savings:</a:t>
            </a:r>
            <a:endParaRPr sz="1200"/>
          </a:p>
          <a:p>
            <a:pPr marL="0" lvl="0" indent="0" algn="just" rtl="0">
              <a:spcBef>
                <a:spcPts val="0"/>
              </a:spcBef>
              <a:spcAft>
                <a:spcPts val="0"/>
              </a:spcAft>
              <a:buNone/>
            </a:pPr>
            <a:r>
              <a:rPr sz="1200"/>
              <a:t>Google’s cloud services, including Google Apps, contribute to energy savings.</a:t>
            </a:r>
            <a:endParaRPr sz="1200"/>
          </a:p>
          <a:p>
            <a:pPr marL="0" lvl="0" indent="0" algn="just" rtl="0">
              <a:spcBef>
                <a:spcPts val="0"/>
              </a:spcBef>
              <a:spcAft>
                <a:spcPts val="0"/>
              </a:spcAft>
              <a:buNone/>
            </a:pPr>
            <a:r>
              <a:rPr sz="1200"/>
              <a:t>Migrating basic IT applications to the cloud significantly reduces energy consumption and car- bon emissions.</a:t>
            </a:r>
            <a:endParaRPr sz="1200"/>
          </a:p>
          <a:p>
            <a:pPr marL="0" lvl="0" indent="0" algn="just" rtl="0">
              <a:spcBef>
                <a:spcPts val="0"/>
              </a:spcBef>
              <a:spcAft>
                <a:spcPts val="0"/>
              </a:spcAft>
              <a:buNone/>
            </a:pPr>
            <a:r>
              <a:rPr sz="1200"/>
              <a:t>The cloud’s scalability and resource optimization benefit both users and the environment.</a:t>
            </a:r>
            <a:endParaRPr sz="1200"/>
          </a:p>
          <a:p>
            <a:pPr marL="0" lvl="0" indent="0" algn="just" rtl="0">
              <a:spcBef>
                <a:spcPts val="0"/>
              </a:spcBef>
              <a:spcAft>
                <a:spcPts val="0"/>
              </a:spcAft>
              <a:buNone/>
            </a:pPr>
            <a:r>
              <a:rPr sz="1200"/>
              <a:t>By embracing cloud-based solutions, companies can lower costs, reduce their carbon footprint, and enhance productivity [18]</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 Greener Future:</a:t>
            </a:r>
            <a:endParaRPr sz="1200"/>
          </a:p>
          <a:p>
            <a:pPr marL="0" lvl="0" indent="0" algn="just" rtl="0">
              <a:spcBef>
                <a:spcPts val="0"/>
              </a:spcBef>
              <a:spcAft>
                <a:spcPts val="0"/>
              </a:spcAft>
              <a:buNone/>
            </a:pPr>
            <a:r>
              <a:rPr sz="1200"/>
              <a:t>Google’s data centers, powered by renewable energy, exemplify their commitment to a cleaner, healthier planet.</a:t>
            </a:r>
            <a:endParaRPr sz="1200"/>
          </a:p>
          <a:p>
            <a:pPr marL="0" lvl="0" indent="0" algn="just" rtl="0">
              <a:spcBef>
                <a:spcPts val="0"/>
              </a:spcBef>
              <a:spcAft>
                <a:spcPts val="0"/>
              </a:spcAft>
              <a:buNone/>
            </a:pPr>
            <a:r>
              <a:rPr sz="1200"/>
              <a:t>Their virtuosic feats of virtualization and energy management set a high bar for the industry. As technology evolves, Google continues to innovate, ensuring that energy-efficient computing remains at the heart of their mission¹.</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70000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THE </a:t>
            </a:r>
            <a:r>
              <a:rPr lang="en-GB"/>
              <a:t>COMPANY</a:t>
            </a:r>
            <a:endParaRPr lang="en-GB"/>
          </a:p>
        </p:txBody>
      </p:sp>
      <p:sp>
        <p:nvSpPr>
          <p:cNvPr id="860" name="Google Shape;860;p53"/>
          <p:cNvSpPr txBox="1"/>
          <p:nvPr>
            <p:ph type="subTitle" idx="1"/>
          </p:nvPr>
        </p:nvSpPr>
        <p:spPr>
          <a:xfrm>
            <a:off x="1763395" y="1275715"/>
            <a:ext cx="5688330" cy="38309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The internet thrives on constant energy, but Google recognizes the need for a greener digital future. </a:t>
            </a:r>
            <a:r>
              <a:rPr lang="en-US" altLang="en-GB"/>
              <a:t>Its </a:t>
            </a:r>
            <a:r>
              <a:rPr lang="en-GB"/>
              <a:t>ambitious goal of achieving 24/7 carbon-free energy by 2030. While data center cooling innovations play a role, the focus expands beyond these "secrets." Procurement: Matching hourly electricity needs with renewable sources like wind and solar. Innovation: Actively developing and supporting advancements in clean energy technology. Advocacy: Partnering with organizations and governments to accelerate grid decarbonization.</a:t>
            </a: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ANALYTICS &amp; SUSTAINABILITY</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Data-Driven Solutions: Google leverages its products and platforms to help people make sustainable choices. Whether it’s optimizing travel routes in Google Maps for fuel efficiency or suggesting energy-saving appliances through Google Shopping, they encourage environmentally conscious decisions. Their Environmental Insights Explorer assists cities and local governments in analyzing emissions data, tree coverage, and renewable solar energy to identify climate action strategies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Collaboration and Emissions Reduction: Google collaborates with partners to reduce emis- sions and advance transformative technology. Their ambitious goal is to achieve net-zero emis- sions across their operations and value chain by 2030. They’re also committed to powering data centers and office campuses with 24/7 carbon-free energy, such as solar and wind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AI and Breakthroughs: Google’s deep legacy in research and breakthroughs in artificial intelligence (AI) drive innovation. They’re using AI to tackle climate change, explore earth science data through Google Earth Engine, and build a resilient future for cities. Their aim is to help individuals, cities, and partners collectively reduce 1 gigaton of their carbon dioxide equivalent emissions annually by 2030.  </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EXPECTED BENEFITS</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Google’s adoption of green IT techniques promises a multitude of expected benefits for sus- tainability across its operations. By implementing energy-efficient technologies and sustainable practices, Google aims to minimize its environmental footprint while maximizing operational efficiency and resource utilization. One of the key anticipated benefits lies in reduced energy consumption and carbon emissions. Through initiatives such as server virtualization, data center optimization, and renewable energy sourcing, Google can significantly lower the energy requirements of its IT infrastructure, leading to reduced greenhouse gas emissions and environ- mental impact.</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Furthermore, the integration of green IT techniques enables Google to achieve cost savings and operational efficiencies. By optimizing resource usage, minimizing hardware requirements, and leveraging cloud computing, Google can streamline its IT operations and reduce capital and operational expenses associated with data center management and maintenance. This not only enhances the company’s bottom line but also reinforces its commitment to sustainable business practices.</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Python Code</a:t>
            </a:r>
            <a:br>
              <a:rPr lang="en-US" altLang="en-GB"/>
            </a:br>
            <a:r>
              <a:rPr lang="en-US" altLang="en-GB"/>
              <a:t>Additions</a:t>
            </a:r>
            <a:endParaRPr lang="en-US" altLang="en-GB"/>
          </a:p>
        </p:txBody>
      </p:sp>
      <p:grpSp>
        <p:nvGrpSpPr>
          <p:cNvPr id="1078" name="Google Shape;1078;p60"/>
          <p:cNvGrpSpPr/>
          <p:nvPr/>
        </p:nvGrpSpPr>
        <p:grpSpPr>
          <a:xfrm>
            <a:off x="3993450" y="880600"/>
            <a:ext cx="4627180" cy="4021352"/>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4265220" y="1801966"/>
            <a:ext cx="4234657" cy="2798653"/>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lang="en-GB"/>
          </a:p>
          <a:p>
            <a:pPr marL="0" lvl="0" indent="0" algn="l" rtl="0">
              <a:spcBef>
                <a:spcPts val="0"/>
              </a:spcBef>
              <a:spcAft>
                <a:spcPts val="0"/>
              </a:spcAft>
              <a:buNone/>
            </a:pPr>
          </a:p>
        </p:txBody>
      </p:sp>
      <p:sp>
        <p:nvSpPr>
          <p:cNvPr id="1200" name="Google Shape;1200;p61"/>
          <p:cNvSpPr txBox="1"/>
          <p:nvPr>
            <p:ph type="subTitle" idx="1"/>
          </p:nvPr>
        </p:nvSpPr>
        <p:spPr>
          <a:xfrm>
            <a:off x="4813935" y="1202690"/>
            <a:ext cx="3084830" cy="3757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b="1" u="sng"/>
              <a:t>Carbon footprinting</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In 2022, </a:t>
            </a:r>
            <a:r>
              <a:rPr lang="en-US" altLang="en-GB" sz="900"/>
              <a:t>they </a:t>
            </a:r>
            <a:r>
              <a:rPr lang="en-GB" sz="900"/>
              <a:t>introduced the Carbon Sense Suite, which includes products such as Carbon Footprint and Active Assist, and tools such as Cloud region picker. The suite is enabling Google Cloud customers to accurately measure, report, and reduce their cloud-related carbon emissions. </a:t>
            </a:r>
            <a:r>
              <a:rPr lang="en-US" altLang="en-GB" sz="900"/>
              <a:t>They </a:t>
            </a:r>
            <a:r>
              <a:rPr lang="en-GB" sz="900"/>
              <a:t>help developers and organizations make low-carbon architecture decisions and provide best practices to improve sustainability.</a:t>
            </a: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r>
              <a:rPr lang="en-GB" sz="900" b="1" u="sng"/>
              <a:t>Renewable energy</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Wind farms are an important source of carbon-free electricity, but wind can fluctuate depending on the weather. Through Google Cloud, customers like Engie (a global energy and renewables supplier) can optimize their wind portfolio in short-term power markets</a:t>
            </a:r>
            <a:r>
              <a:rPr lang="en-US" altLang="en-GB" sz="900"/>
              <a:t> </a:t>
            </a:r>
            <a:r>
              <a:rPr lang="en-GB" sz="900"/>
              <a:t>by predicting wind power output 36 hours ahead of actual generation and making optimal hourly delivery commitments to the grid, a full day in advance.</a:t>
            </a:r>
            <a:endParaRPr lang="en-GB" sz="9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6" name="Picture 5"/>
          <p:cNvPicPr>
            <a:picLocks noChangeAspect="1"/>
          </p:cNvPicPr>
          <p:nvPr/>
        </p:nvPicPr>
        <p:blipFill>
          <a:blip r:embed="rId2"/>
          <a:stretch>
            <a:fillRect/>
          </a:stretch>
        </p:blipFill>
        <p:spPr>
          <a:xfrm>
            <a:off x="107315" y="2911475"/>
            <a:ext cx="4523740" cy="2232025"/>
          </a:xfrm>
          <a:prstGeom prst="rect">
            <a:avLst/>
          </a:prstGeom>
        </p:spPr>
      </p:pic>
      <p:pic>
        <p:nvPicPr>
          <p:cNvPr id="7" name="Picture 6"/>
          <p:cNvPicPr>
            <a:picLocks noChangeAspect="1"/>
          </p:cNvPicPr>
          <p:nvPr/>
        </p:nvPicPr>
        <p:blipFill>
          <a:blip r:embed="rId3"/>
          <a:stretch>
            <a:fillRect/>
          </a:stretch>
        </p:blipFill>
        <p:spPr>
          <a:xfrm>
            <a:off x="107315" y="771525"/>
            <a:ext cx="4464685" cy="2150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par>
                          <p:cTn id="8" fill="hold">
                            <p:stCondLst>
                              <p:cond delay="1500"/>
                            </p:stCondLst>
                            <p:childTnLst>
                              <p:par>
                                <p:cTn id="9" presetID="23" presetClass="entr" presetSubtype="16" fill="hold" nodeType="afterEffect">
                                  <p:stCondLst>
                                    <p:cond delay="0"/>
                                  </p:stCondLst>
                                  <p:childTnLst>
                                    <p:set>
                                      <p:cBhvr>
                                        <p:cTn id="10" dur="1" fill="hold">
                                          <p:stCondLst>
                                            <p:cond delay="0"/>
                                          </p:stCondLst>
                                        </p:cTn>
                                        <p:tgtEl>
                                          <p:spTgt spid="1220"/>
                                        </p:tgtEl>
                                        <p:attrNameLst>
                                          <p:attrName>style.visibility</p:attrName>
                                        </p:attrNameLst>
                                      </p:cBhvr>
                                      <p:to>
                                        <p:strVal val="visible"/>
                                      </p:to>
                                    </p:set>
                                    <p:anim calcmode="lin" valueType="num">
                                      <p:cBhvr additive="base">
                                        <p:cTn id="11" dur="1500"/>
                                        <p:tgtEl>
                                          <p:spTgt spid="1220"/>
                                        </p:tgtEl>
                                        <p:attrNameLst>
                                          <p:attrName>ppt_w</p:attrName>
                                        </p:attrNameLst>
                                      </p:cBhvr>
                                      <p:tavLst>
                                        <p:tav tm="0" fmla="">
                                          <p:val>
                                            <p:fltVal val="0"/>
                                          </p:val>
                                        </p:tav>
                                        <p:tav tm="100000" fmla="">
                                          <p:val>
                                            <p:strVal val="#ppt_w"/>
                                          </p:val>
                                        </p:tav>
                                      </p:tavLst>
                                    </p:anim>
                                    <p:anim calcmode="lin" valueType="num">
                                      <p:cBhvr additive="base">
                                        <p:cTn id="12" dur="1500"/>
                                        <p:tgtEl>
                                          <p:spTgt spid="1220"/>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9"/>
                                        </p:tgtEl>
                                        <p:attrNameLst>
                                          <p:attrName>style.visibility</p:attrName>
                                        </p:attrNameLst>
                                      </p:cBhvr>
                                      <p:to>
                                        <p:strVal val="visible"/>
                                      </p:to>
                                    </p:set>
                                    <p:anim calcmode="lin" valueType="num">
                                      <p:cBhvr additive="base">
                                        <p:cTn id="15" dur="1500"/>
                                        <p:tgtEl>
                                          <p:spTgt spid="1219"/>
                                        </p:tgtEl>
                                        <p:attrNameLst>
                                          <p:attrName>ppt_w</p:attrName>
                                        </p:attrNameLst>
                                      </p:cBhvr>
                                      <p:tavLst>
                                        <p:tav tm="0" fmla="">
                                          <p:val>
                                            <p:fltVal val="0"/>
                                          </p:val>
                                        </p:tav>
                                        <p:tav tm="100000" fmla="">
                                          <p:val>
                                            <p:strVal val="#ppt_w"/>
                                          </p:val>
                                        </p:tav>
                                      </p:tavLst>
                                    </p:anim>
                                    <p:anim calcmode="lin" valueType="num">
                                      <p:cBhvr additive="base">
                                        <p:cTn id="16" dur="1500"/>
                                        <p:tgtEl>
                                          <p:spTgt spid="1219"/>
                                        </p:tgtEl>
                                        <p:attrNameLst>
                                          <p:attrName>ppt_h</p:attrName>
                                        </p:attrNameLst>
                                      </p:cBhvr>
                                      <p:tavLst>
                                        <p:tav tm="0" fmla="">
                                          <p:val>
                                            <p:fltVal val="0"/>
                                          </p:val>
                                        </p:tav>
                                        <p:tav tm="100000" fmla="">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218"/>
                                        </p:tgtEl>
                                        <p:attrNameLst>
                                          <p:attrName>style.visibility</p:attrName>
                                        </p:attrNameLst>
                                      </p:cBhvr>
                                      <p:to>
                                        <p:strVal val="visible"/>
                                      </p:to>
                                    </p:set>
                                    <p:anim calcmode="lin" valueType="num">
                                      <p:cBhvr additive="base">
                                        <p:cTn id="19" dur="1500"/>
                                        <p:tgtEl>
                                          <p:spTgt spid="1218"/>
                                        </p:tgtEl>
                                        <p:attrNameLst>
                                          <p:attrName>ppt_w</p:attrName>
                                        </p:attrNameLst>
                                      </p:cBhvr>
                                      <p:tavLst>
                                        <p:tav tm="0" fmla="">
                                          <p:val>
                                            <p:fltVal val="0"/>
                                          </p:val>
                                        </p:tav>
                                        <p:tav tm="100000" fmla="">
                                          <p:val>
                                            <p:strVal val="#ppt_w"/>
                                          </p:val>
                                        </p:tav>
                                      </p:tavLst>
                                    </p:anim>
                                    <p:anim calcmode="lin" valueType="num">
                                      <p:cBhvr additive="base">
                                        <p:cTn id="20"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251435"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STATS TO SHOW PROBLEMS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504825" y="832485"/>
            <a:ext cx="1303655" cy="1028700"/>
          </a:xfrm>
          <a:prstGeom prst="rect">
            <a:avLst/>
          </a:prstGeom>
          <a:noFill/>
          <a:ln w="9525">
            <a:noFill/>
          </a:ln>
        </p:spPr>
      </p:pic>
      <p:pic>
        <p:nvPicPr>
          <p:cNvPr id="3" name="Picture 2"/>
          <p:cNvPicPr>
            <a:picLocks noChangeAspect="1"/>
          </p:cNvPicPr>
          <p:nvPr/>
        </p:nvPicPr>
        <p:blipFill>
          <a:blip r:embed="rId2"/>
          <a:stretch>
            <a:fillRect/>
          </a:stretch>
        </p:blipFill>
        <p:spPr>
          <a:xfrm>
            <a:off x="179705" y="2675890"/>
            <a:ext cx="3945890" cy="2421890"/>
          </a:xfrm>
          <a:prstGeom prst="rect">
            <a:avLst/>
          </a:prstGeom>
        </p:spPr>
      </p:pic>
      <p:pic>
        <p:nvPicPr>
          <p:cNvPr id="2" name="Picture 1"/>
          <p:cNvPicPr>
            <a:picLocks noChangeAspect="1"/>
          </p:cNvPicPr>
          <p:nvPr/>
        </p:nvPicPr>
        <p:blipFill>
          <a:blip r:embed="rId3"/>
          <a:stretch>
            <a:fillRect/>
          </a:stretch>
        </p:blipFill>
        <p:spPr>
          <a:xfrm>
            <a:off x="4214495" y="2572385"/>
            <a:ext cx="4864100" cy="2564130"/>
          </a:xfrm>
          <a:prstGeom prst="rect">
            <a:avLst/>
          </a:prstGeom>
        </p:spPr>
      </p:pic>
      <p:pic>
        <p:nvPicPr>
          <p:cNvPr id="5" name="Picture 4"/>
          <p:cNvPicPr>
            <a:picLocks noChangeAspect="1"/>
          </p:cNvPicPr>
          <p:nvPr/>
        </p:nvPicPr>
        <p:blipFill>
          <a:blip r:embed="rId4"/>
          <a:stretch>
            <a:fillRect/>
          </a:stretch>
        </p:blipFill>
        <p:spPr>
          <a:xfrm>
            <a:off x="4643755" y="195580"/>
            <a:ext cx="4381500" cy="2290445"/>
          </a:xfrm>
          <a:prstGeom prst="rect">
            <a:avLst/>
          </a:prstGeom>
        </p:spPr>
      </p:pic>
      <p:pic>
        <p:nvPicPr>
          <p:cNvPr id="9" name="Picture 8"/>
          <p:cNvPicPr>
            <a:picLocks noChangeAspect="1"/>
          </p:cNvPicPr>
          <p:nvPr/>
        </p:nvPicPr>
        <p:blipFill>
          <a:blip r:embed="rId5"/>
          <a:stretch>
            <a:fillRect/>
          </a:stretch>
        </p:blipFill>
        <p:spPr>
          <a:xfrm>
            <a:off x="179705" y="627380"/>
            <a:ext cx="4034790" cy="205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20"/>
                                        </p:tgtEl>
                                        <p:attrNameLst>
                                          <p:attrName>style.visibility</p:attrName>
                                        </p:attrNameLst>
                                      </p:cBhvr>
                                      <p:to>
                                        <p:strVal val="visible"/>
                                      </p:to>
                                    </p:set>
                                    <p:anim calcmode="lin" valueType="num">
                                      <p:cBhvr additive="base">
                                        <p:cTn id="7" dur="1500"/>
                                        <p:tgtEl>
                                          <p:spTgt spid="1220"/>
                                        </p:tgtEl>
                                        <p:attrNameLst>
                                          <p:attrName>ppt_w</p:attrName>
                                        </p:attrNameLst>
                                      </p:cBhvr>
                                      <p:tavLst>
                                        <p:tav tm="0" fmla="">
                                          <p:val>
                                            <p:fltVal val="0"/>
                                          </p:val>
                                        </p:tav>
                                        <p:tav tm="100000" fmla="">
                                          <p:val>
                                            <p:strVal val="#ppt_w"/>
                                          </p:val>
                                        </p:tav>
                                      </p:tavLst>
                                    </p:anim>
                                    <p:anim calcmode="lin" valueType="num">
                                      <p:cBhvr additive="base">
                                        <p:cTn id="8" dur="1500"/>
                                        <p:tgtEl>
                                          <p:spTgt spid="1220"/>
                                        </p:tgtEl>
                                        <p:attrNameLst>
                                          <p:attrName>ppt_h</p:attrName>
                                        </p:attrNameLst>
                                      </p:cBhvr>
                                      <p:tavLst>
                                        <p:tav tm="0" fmla="">
                                          <p:val>
                                            <p:fltVal val="0"/>
                                          </p:val>
                                        </p:tav>
                                        <p:tav tm="100000" fmla="">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19"/>
                                        </p:tgtEl>
                                        <p:attrNameLst>
                                          <p:attrName>style.visibility</p:attrName>
                                        </p:attrNameLst>
                                      </p:cBhvr>
                                      <p:to>
                                        <p:strVal val="visible"/>
                                      </p:to>
                                    </p:set>
                                    <p:anim calcmode="lin" valueType="num">
                                      <p:cBhvr additive="base">
                                        <p:cTn id="11" dur="1500"/>
                                        <p:tgtEl>
                                          <p:spTgt spid="1219"/>
                                        </p:tgtEl>
                                        <p:attrNameLst>
                                          <p:attrName>ppt_w</p:attrName>
                                        </p:attrNameLst>
                                      </p:cBhvr>
                                      <p:tavLst>
                                        <p:tav tm="0" fmla="">
                                          <p:val>
                                            <p:fltVal val="0"/>
                                          </p:val>
                                        </p:tav>
                                        <p:tav tm="100000" fmla="">
                                          <p:val>
                                            <p:strVal val="#ppt_w"/>
                                          </p:val>
                                        </p:tav>
                                      </p:tavLst>
                                    </p:anim>
                                    <p:anim calcmode="lin" valueType="num">
                                      <p:cBhvr additive="base">
                                        <p:cTn id="12" dur="1500"/>
                                        <p:tgtEl>
                                          <p:spTgt spid="1219"/>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8"/>
                                        </p:tgtEl>
                                        <p:attrNameLst>
                                          <p:attrName>style.visibility</p:attrName>
                                        </p:attrNameLst>
                                      </p:cBhvr>
                                      <p:to>
                                        <p:strVal val="visible"/>
                                      </p:to>
                                    </p:set>
                                    <p:anim calcmode="lin" valueType="num">
                                      <p:cBhvr additive="base">
                                        <p:cTn id="15" dur="1500"/>
                                        <p:tgtEl>
                                          <p:spTgt spid="1218"/>
                                        </p:tgtEl>
                                        <p:attrNameLst>
                                          <p:attrName>ppt_w</p:attrName>
                                        </p:attrNameLst>
                                      </p:cBhvr>
                                      <p:tavLst>
                                        <p:tav tm="0" fmla="">
                                          <p:val>
                                            <p:fltVal val="0"/>
                                          </p:val>
                                        </p:tav>
                                        <p:tav tm="100000" fmla="">
                                          <p:val>
                                            <p:strVal val="#ppt_w"/>
                                          </p:val>
                                        </p:tav>
                                      </p:tavLst>
                                    </p:anim>
                                    <p:anim calcmode="lin" valueType="num">
                                      <p:cBhvr additive="base">
                                        <p:cTn id="16"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405" name="Shape 1405"/>
        <p:cNvGrpSpPr/>
        <p:nvPr/>
      </p:nvGrpSpPr>
      <p:grpSpPr>
        <a:xfrm>
          <a:off x="0" y="0"/>
          <a:ext cx="0" cy="0"/>
          <a:chOff x="0" y="0"/>
          <a:chExt cx="0" cy="0"/>
        </a:xfrm>
      </p:grpSpPr>
      <p:sp>
        <p:nvSpPr>
          <p:cNvPr id="1406" name="Google Shape;1406;p67"/>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sym typeface="+mn-ea"/>
              </a:rPr>
              <a:t>US STATE WIND ENERGY</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WIND ENERGY STATS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2051685" y="771525"/>
            <a:ext cx="4634230" cy="417131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23825" y="1275620"/>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Greenhouse Gas Emissions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35560" y="2515870"/>
            <a:ext cx="5346700" cy="2633345"/>
          </a:xfrm>
          <a:prstGeom prst="rect">
            <a:avLst/>
          </a:prstGeom>
        </p:spPr>
      </p:pic>
      <p:pic>
        <p:nvPicPr>
          <p:cNvPr id="2" name="Picture 1"/>
          <p:cNvPicPr>
            <a:picLocks noChangeAspect="1"/>
          </p:cNvPicPr>
          <p:nvPr/>
        </p:nvPicPr>
        <p:blipFill>
          <a:blip r:embed="rId2"/>
          <a:stretch>
            <a:fillRect/>
          </a:stretch>
        </p:blipFill>
        <p:spPr>
          <a:xfrm>
            <a:off x="3886835" y="123825"/>
            <a:ext cx="4998085" cy="2766695"/>
          </a:xfrm>
          <a:prstGeom prst="rect">
            <a:avLst/>
          </a:prstGeom>
        </p:spPr>
      </p:pic>
      <p:sp>
        <p:nvSpPr>
          <p:cNvPr id="3" name="Text Box 2"/>
          <p:cNvSpPr txBox="1"/>
          <p:nvPr/>
        </p:nvSpPr>
        <p:spPr>
          <a:xfrm>
            <a:off x="5723890" y="3435985"/>
            <a:ext cx="4572000" cy="835025"/>
          </a:xfrm>
          <a:prstGeom prst="rect">
            <a:avLst/>
          </a:prstGeom>
          <a:noFill/>
        </p:spPr>
        <p:txBody>
          <a:bodyPr wrap="square" rtlCol="0" anchor="t">
            <a:spAutoFit/>
          </a:bodyPr>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US Consumption </a:t>
            </a:r>
            <a:endParaRPr lang="en-US" altLang="en-GB" sz="2200" b="1">
              <a:solidFill>
                <a:srgbClr val="002060"/>
              </a:solidFill>
              <a:latin typeface="Bahnschrift" panose="020B0502040204020203" charset="0"/>
              <a:cs typeface="Bahnschrift" panose="020B0502040204020203" charset="0"/>
              <a:sym typeface="+mn-ea"/>
            </a:endParaRPr>
          </a:p>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of Natural Gas</a:t>
            </a:r>
            <a:endParaRPr lang="en-US" altLang="en-GB" sz="2200" b="1">
              <a:solidFill>
                <a:srgbClr val="002060"/>
              </a:solidFill>
              <a:latin typeface="Bahnschrift" panose="020B0502040204020203" charset="0"/>
              <a:cs typeface="Bahnschrift" panose="020B0502040204020203" charset="0"/>
              <a:sym typeface="+mn-ea"/>
            </a:endParaRPr>
          </a:p>
        </p:txBody>
      </p:sp>
      <p:grpSp>
        <p:nvGrpSpPr>
          <p:cNvPr id="5754" name="Google Shape;5754;p123"/>
          <p:cNvGrpSpPr/>
          <p:nvPr/>
        </p:nvGrpSpPr>
        <p:grpSpPr>
          <a:xfrm rot="5400000">
            <a:off x="2192651" y="1995572"/>
            <a:ext cx="166473" cy="141497"/>
            <a:chOff x="4660325" y="1866850"/>
            <a:chExt cx="68350" cy="58100"/>
          </a:xfrm>
        </p:grpSpPr>
        <p:sp>
          <p:nvSpPr>
            <p:cNvPr id="5755"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6"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 name="Google Shape;5754;p123"/>
          <p:cNvGrpSpPr/>
          <p:nvPr/>
        </p:nvGrpSpPr>
        <p:grpSpPr>
          <a:xfrm rot="16200000">
            <a:off x="6951341" y="3129047"/>
            <a:ext cx="166473" cy="141497"/>
            <a:chOff x="4660325" y="1866850"/>
            <a:chExt cx="68350" cy="58100"/>
          </a:xfrm>
        </p:grpSpPr>
        <p:sp>
          <p:nvSpPr>
            <p:cNvPr id="6"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CONCLSION</a:t>
            </a:r>
            <a:endParaRPr lang="en-US" altLang="en-GB"/>
          </a:p>
        </p:txBody>
      </p:sp>
      <p:sp>
        <p:nvSpPr>
          <p:cNvPr id="1200" name="Google Shape;1200;p61"/>
          <p:cNvSpPr txBox="1"/>
          <p:nvPr>
            <p:ph type="subTitle" idx="1"/>
          </p:nvPr>
        </p:nvSpPr>
        <p:spPr>
          <a:xfrm>
            <a:off x="467995" y="701040"/>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100"/>
              <a:t>In conclusion, Google’s commitment to sustainability through its Green IT techniques exem- plifies responsible corporate citizenship. Here are some key takeaways:</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Leadership and Accountability: Google’s proactive stance in adopting sustainable practices sets a precedent for other tech companies. By holding itself accountable to ambitious goals, it inspires collective action across the industry.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Holistic Approach: Sustainability isn’t an isolated endeavor; it’s woven into Google’s DNA. From data centers to product design, every aspect is scrutinized for environmental impact. This holistic approach ensures lasting change.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Collaboration: Google collaborates with governments, NGOs, and other stakeholders to drive systemic change. By sharing knowledge, resources, and best practices, it fosters a global community committed to sustainability.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Innovation: Google’s investment in AI and cutting-edge technologies fuels innovation. Whether optimizing energy usage or predicting climate patterns, these advancements contribute signifi- cantly to a greener future.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Empowering Users: Through user-friendly tools and platforms, Google empowers individuals and businesses to make sustainable choices. From carbon footprint calculators to renewable energy options, it democratizes access to eco-conscious solutions.</a:t>
            </a:r>
            <a:endParaRPr sz="11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728" name="Shape 3728"/>
        <p:cNvGrpSpPr/>
        <p:nvPr/>
      </p:nvGrpSpPr>
      <p:grpSpPr>
        <a:xfrm>
          <a:off x="0" y="0"/>
          <a:ext cx="0" cy="0"/>
          <a:chOff x="0" y="0"/>
          <a:chExt cx="0" cy="0"/>
        </a:xfrm>
      </p:grpSpPr>
      <p:sp>
        <p:nvSpPr>
          <p:cNvPr id="3731" name="Google Shape;3731;p110"/>
          <p:cNvSpPr txBox="1"/>
          <p:nvPr>
            <p:ph type="title" idx="2"/>
          </p:nvPr>
        </p:nvSpPr>
        <p:spPr>
          <a:xfrm>
            <a:off x="4500245" y="585470"/>
            <a:ext cx="4027805" cy="2483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sz="5000"/>
              <a:t>Presented by</a:t>
            </a:r>
            <a:br>
              <a:rPr lang="en-US" altLang="en-GB" sz="5000"/>
            </a:br>
            <a:r>
              <a:rPr lang="en-US" altLang="en-GB" sz="5000"/>
              <a:t>Chhavi Verma</a:t>
            </a:r>
            <a:br>
              <a:rPr lang="en-US" altLang="en-GB" sz="5000"/>
            </a:br>
            <a:br>
              <a:rPr lang="en-US" altLang="en-GB" sz="5000"/>
            </a:br>
            <a:r>
              <a:rPr lang="en-US" altLang="en-GB" sz="1000"/>
              <a:t>8th sem ISE Dept.</a:t>
            </a:r>
            <a:endParaRPr lang="en-US" altLang="en-GB" sz="1000"/>
          </a:p>
        </p:txBody>
      </p:sp>
      <p:grpSp>
        <p:nvGrpSpPr>
          <p:cNvPr id="3732" name="Google Shape;3732;p110"/>
          <p:cNvGrpSpPr/>
          <p:nvPr/>
        </p:nvGrpSpPr>
        <p:grpSpPr>
          <a:xfrm flipH="1">
            <a:off x="-2540" y="2503170"/>
            <a:ext cx="7789545" cy="2696845"/>
            <a:chOff x="1500607" y="1029675"/>
            <a:chExt cx="6216743" cy="2918584"/>
          </a:xfrm>
        </p:grpSpPr>
        <p:sp>
          <p:nvSpPr>
            <p:cNvPr id="3733" name="Google Shape;3733;p110"/>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10"/>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10"/>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10"/>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10"/>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t>
              </a:r>
              <a:endParaRPr lang="en-GB"/>
            </a:p>
          </p:txBody>
        </p:sp>
        <p:sp>
          <p:nvSpPr>
            <p:cNvPr id="3738" name="Google Shape;3738;p110"/>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10"/>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10"/>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10"/>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10"/>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10"/>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10"/>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10"/>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10"/>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10"/>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10"/>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10"/>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10"/>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10"/>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10"/>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10"/>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10"/>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10"/>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10"/>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10"/>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10"/>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10"/>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10"/>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10"/>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10"/>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10"/>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10"/>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10"/>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10"/>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10"/>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10"/>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10"/>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10"/>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10"/>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10"/>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10"/>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10"/>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10"/>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10"/>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10"/>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10"/>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10"/>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10"/>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10"/>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10"/>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10"/>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10"/>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10"/>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10"/>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10"/>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10"/>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10"/>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10"/>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10"/>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10"/>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10"/>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10"/>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10"/>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10"/>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10"/>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10"/>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10"/>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10"/>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10"/>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10"/>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10"/>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10"/>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10"/>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10"/>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10"/>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10"/>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10"/>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10"/>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10"/>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10"/>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10"/>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10"/>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10"/>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10"/>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10"/>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10"/>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10"/>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10"/>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10"/>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2" name="Google Shape;3842;p110"/>
          <p:cNvSpPr/>
          <p:nvPr/>
        </p:nvSpPr>
        <p:spPr>
          <a:xfrm flipH="1">
            <a:off x="8051861"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10"/>
          <p:cNvSpPr/>
          <p:nvPr/>
        </p:nvSpPr>
        <p:spPr>
          <a:xfrm flipH="1">
            <a:off x="8227607"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10"/>
          <p:cNvSpPr/>
          <p:nvPr/>
        </p:nvSpPr>
        <p:spPr>
          <a:xfrm flipH="1">
            <a:off x="7881339" y="16486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9" name="Google Shape;3619;p107"/>
          <p:cNvGrpSpPr/>
          <p:nvPr/>
        </p:nvGrpSpPr>
        <p:grpSpPr>
          <a:xfrm>
            <a:off x="686018" y="158065"/>
            <a:ext cx="3296997" cy="2590764"/>
            <a:chOff x="238125" y="1676700"/>
            <a:chExt cx="2045650" cy="1779275"/>
          </a:xfrm>
        </p:grpSpPr>
        <p:sp>
          <p:nvSpPr>
            <p:cNvPr id="3620" name="Google Shape;3620;p107"/>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1" name="Google Shape;3621;p107"/>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2" name="Google Shape;3622;p107"/>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3" name="Google Shape;3623;p107"/>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4" name="Google Shape;3624;p107"/>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5" name="Google Shape;3625;p107"/>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26" name="Google Shape;3626;p107"/>
          <p:cNvPicPr preferRelativeResize="0"/>
          <p:nvPr/>
        </p:nvPicPr>
        <p:blipFill rotWithShape="1">
          <a:blip r:embed="rId1"/>
          <a:srcRect t="9"/>
          <a:stretch>
            <a:fillRect/>
          </a:stretch>
        </p:blipFill>
        <p:spPr>
          <a:xfrm>
            <a:off x="853065" y="304249"/>
            <a:ext cx="2963014" cy="1666509"/>
          </a:xfrm>
          <a:prstGeom prst="rect">
            <a:avLst/>
          </a:prstGeom>
          <a:noFill/>
          <a:ln>
            <a:noFill/>
          </a:ln>
        </p:spPr>
      </p:pic>
      <p:grpSp>
        <p:nvGrpSpPr>
          <p:cNvPr id="3627" name="Google Shape;3627;p107"/>
          <p:cNvGrpSpPr/>
          <p:nvPr/>
        </p:nvGrpSpPr>
        <p:grpSpPr>
          <a:xfrm>
            <a:off x="107298" y="994807"/>
            <a:ext cx="1320565" cy="1754017"/>
            <a:chOff x="3580725" y="2020075"/>
            <a:chExt cx="1344925" cy="1786275"/>
          </a:xfrm>
        </p:grpSpPr>
        <p:sp>
          <p:nvSpPr>
            <p:cNvPr id="3628" name="Google Shape;3628;p107"/>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9" name="Google Shape;3629;p107"/>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0" name="Google Shape;3630;p107"/>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1" name="Google Shape;3631;p107"/>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32" name="Google Shape;3632;p107"/>
          <p:cNvPicPr preferRelativeResize="0"/>
          <p:nvPr/>
        </p:nvPicPr>
        <p:blipFill rotWithShape="1">
          <a:blip r:embed="rId2"/>
          <a:srcRect l="6791" r="50525"/>
          <a:stretch>
            <a:fillRect/>
          </a:stretch>
        </p:blipFill>
        <p:spPr>
          <a:xfrm>
            <a:off x="218238" y="1073035"/>
            <a:ext cx="1136784" cy="1498083"/>
          </a:xfrm>
          <a:prstGeom prst="rect">
            <a:avLst/>
          </a:prstGeom>
          <a:noFill/>
          <a:ln>
            <a:noFill/>
          </a:ln>
        </p:spPr>
      </p:pic>
      <p:grpSp>
        <p:nvGrpSpPr>
          <p:cNvPr id="3633" name="Google Shape;3633;p107"/>
          <p:cNvGrpSpPr/>
          <p:nvPr/>
        </p:nvGrpSpPr>
        <p:grpSpPr>
          <a:xfrm>
            <a:off x="3605878" y="1616373"/>
            <a:ext cx="619431" cy="1132453"/>
            <a:chOff x="6417224" y="2247097"/>
            <a:chExt cx="951950" cy="1740368"/>
          </a:xfrm>
        </p:grpSpPr>
        <p:sp>
          <p:nvSpPr>
            <p:cNvPr id="3634" name="Google Shape;3634;p107"/>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5" name="Google Shape;3635;p107"/>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6" name="Google Shape;3636;p107"/>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7" name="Google Shape;3637;p107"/>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8" name="Google Shape;3638;p107"/>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9" name="Google Shape;3639;p107"/>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40" name="Google Shape;3640;p107"/>
          <p:cNvPicPr preferRelativeResize="0"/>
          <p:nvPr/>
        </p:nvPicPr>
        <p:blipFill rotWithShape="1">
          <a:blip r:embed="rId3"/>
          <a:srcRect l="13588" r="56118" b="5695"/>
          <a:stretch>
            <a:fillRect/>
          </a:stretch>
        </p:blipFill>
        <p:spPr>
          <a:xfrm>
            <a:off x="3652190" y="1673381"/>
            <a:ext cx="535450" cy="937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1"/>
                                        </p:tgtEl>
                                        <p:attrNameLst>
                                          <p:attrName>style.visibility</p:attrName>
                                        </p:attrNameLst>
                                      </p:cBhvr>
                                      <p:to>
                                        <p:strVal val="visible"/>
                                      </p:to>
                                    </p:set>
                                    <p:animEffect transition="in" filter="fade">
                                      <p:cBhvr>
                                        <p:cTn id="7" dur="1500"/>
                                        <p:tgtEl>
                                          <p:spTgt spid="3731"/>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3843"/>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8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US"/>
              <a:t>INTRODUCTION</a:t>
            </a:r>
            <a:endParaRPr lang="en-US"/>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Hundred percent Renewable Energy: Google achieved this milestone in 2017 by matching its energy consumption with renewable energy sources.</a:t>
            </a:r>
            <a:endParaRPr>
              <a:sym typeface="+mn-ea"/>
            </a:endParaRPr>
          </a:p>
          <a:p>
            <a:pPr marL="0" lvl="0" indent="0" algn="ctr" rtl="0">
              <a:spcBef>
                <a:spcPts val="0"/>
              </a:spcBef>
              <a:spcAft>
                <a:spcPts val="1600"/>
              </a:spcAft>
              <a:buNone/>
            </a:pPr>
            <a:r>
              <a:rPr>
                <a:sym typeface="+mn-ea"/>
              </a:rPr>
              <a:t>Global Leadership: Google is the world’s largest corporate buyer of renewable energy, with long-term contracts totaling 2.6 gigawatts.</a:t>
            </a:r>
            <a:endParaRPr>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225" name="Shape 3225"/>
        <p:cNvGrpSpPr/>
        <p:nvPr/>
      </p:nvGrpSpPr>
      <p:grpSpPr>
        <a:xfrm>
          <a:off x="0" y="0"/>
          <a:ext cx="0" cy="0"/>
          <a:chOff x="0" y="0"/>
          <a:chExt cx="0" cy="0"/>
        </a:xfrm>
      </p:grpSpPr>
      <p:sp>
        <p:nvSpPr>
          <p:cNvPr id="3226" name="Google Shape;3226;p99"/>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THANK</a:t>
            </a:r>
            <a:br>
              <a:rPr lang="en-US" altLang="en-GB"/>
            </a:br>
            <a:r>
              <a:rPr lang="en-US" altLang="en-GB"/>
              <a:t>YOU</a:t>
            </a:r>
            <a:endParaRPr lang="en-US" altLang="en-GB"/>
          </a:p>
        </p:txBody>
      </p:sp>
      <p:grpSp>
        <p:nvGrpSpPr>
          <p:cNvPr id="3233" name="Google Shape;3233;p99"/>
          <p:cNvGrpSpPr/>
          <p:nvPr/>
        </p:nvGrpSpPr>
        <p:grpSpPr>
          <a:xfrm>
            <a:off x="3060601" y="2575461"/>
            <a:ext cx="5857108" cy="1980080"/>
            <a:chOff x="2758155" y="2806685"/>
            <a:chExt cx="4554870" cy="1539840"/>
          </a:xfrm>
        </p:grpSpPr>
        <p:sp>
          <p:nvSpPr>
            <p:cNvPr id="3234" name="Google Shape;3234;p99"/>
            <p:cNvSpPr/>
            <p:nvPr/>
          </p:nvSpPr>
          <p:spPr>
            <a:xfrm>
              <a:off x="4819050" y="3172550"/>
              <a:ext cx="45550" cy="35450"/>
            </a:xfrm>
            <a:custGeom>
              <a:avLst/>
              <a:gdLst/>
              <a:ahLst/>
              <a:cxnLst/>
              <a:rect l="l" t="t" r="r" b="b"/>
              <a:pathLst>
                <a:path w="1822"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99"/>
            <p:cNvSpPr/>
            <p:nvPr/>
          </p:nvSpPr>
          <p:spPr>
            <a:xfrm>
              <a:off x="4738975" y="3172550"/>
              <a:ext cx="45575" cy="35450"/>
            </a:xfrm>
            <a:custGeom>
              <a:avLst/>
              <a:gdLst/>
              <a:ahLst/>
              <a:cxnLst/>
              <a:rect l="l" t="t" r="r" b="b"/>
              <a:pathLst>
                <a:path w="1823"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99"/>
            <p:cNvSpPr/>
            <p:nvPr/>
          </p:nvSpPr>
          <p:spPr>
            <a:xfrm>
              <a:off x="4896725" y="3172550"/>
              <a:ext cx="45575" cy="35450"/>
            </a:xfrm>
            <a:custGeom>
              <a:avLst/>
              <a:gdLst/>
              <a:ahLst/>
              <a:cxnLst/>
              <a:rect l="l" t="t" r="r" b="b"/>
              <a:pathLst>
                <a:path w="1823" h="1418" extrusionOk="0">
                  <a:moveTo>
                    <a:pt x="918" y="0"/>
                  </a:moveTo>
                  <a:cubicBezTo>
                    <a:pt x="1" y="0"/>
                    <a:pt x="1" y="1417"/>
                    <a:pt x="918" y="1417"/>
                  </a:cubicBezTo>
                  <a:cubicBezTo>
                    <a:pt x="1822" y="1417"/>
                    <a:pt x="1822"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99"/>
            <p:cNvSpPr/>
            <p:nvPr/>
          </p:nvSpPr>
          <p:spPr>
            <a:xfrm>
              <a:off x="6604975" y="2885900"/>
              <a:ext cx="600700" cy="311675"/>
            </a:xfrm>
            <a:custGeom>
              <a:avLst/>
              <a:gdLst/>
              <a:ahLst/>
              <a:cxnLst/>
              <a:rect l="l" t="t" r="r" b="b"/>
              <a:pathLst>
                <a:path w="24028" h="12467" extrusionOk="0">
                  <a:moveTo>
                    <a:pt x="12002" y="1"/>
                  </a:moveTo>
                  <a:cubicBezTo>
                    <a:pt x="10204" y="1"/>
                    <a:pt x="8573" y="786"/>
                    <a:pt x="7478" y="2048"/>
                  </a:cubicBezTo>
                  <a:cubicBezTo>
                    <a:pt x="6834" y="2770"/>
                    <a:pt x="5901" y="3150"/>
                    <a:pt x="4938" y="3150"/>
                  </a:cubicBezTo>
                  <a:cubicBezTo>
                    <a:pt x="4868" y="3150"/>
                    <a:pt x="4798" y="3148"/>
                    <a:pt x="4727" y="3144"/>
                  </a:cubicBezTo>
                  <a:cubicBezTo>
                    <a:pt x="4632" y="3132"/>
                    <a:pt x="4537" y="3132"/>
                    <a:pt x="4454" y="3132"/>
                  </a:cubicBezTo>
                  <a:cubicBezTo>
                    <a:pt x="1989" y="3132"/>
                    <a:pt x="1" y="5120"/>
                    <a:pt x="1" y="7573"/>
                  </a:cubicBezTo>
                  <a:cubicBezTo>
                    <a:pt x="1" y="10026"/>
                    <a:pt x="1989" y="12014"/>
                    <a:pt x="4454" y="12014"/>
                  </a:cubicBezTo>
                  <a:cubicBezTo>
                    <a:pt x="5025" y="12014"/>
                    <a:pt x="5585" y="11907"/>
                    <a:pt x="6097" y="11704"/>
                  </a:cubicBezTo>
                  <a:cubicBezTo>
                    <a:pt x="6700" y="11465"/>
                    <a:pt x="7336" y="11357"/>
                    <a:pt x="7976" y="11357"/>
                  </a:cubicBezTo>
                  <a:cubicBezTo>
                    <a:pt x="8675" y="11357"/>
                    <a:pt x="9378" y="11486"/>
                    <a:pt x="10050" y="11716"/>
                  </a:cubicBezTo>
                  <a:cubicBezTo>
                    <a:pt x="10669" y="11919"/>
                    <a:pt x="11324" y="12038"/>
                    <a:pt x="12002" y="12038"/>
                  </a:cubicBezTo>
                  <a:cubicBezTo>
                    <a:pt x="12443" y="12038"/>
                    <a:pt x="12871" y="11990"/>
                    <a:pt x="13288" y="11895"/>
                  </a:cubicBezTo>
                  <a:cubicBezTo>
                    <a:pt x="13528" y="11844"/>
                    <a:pt x="13771" y="11819"/>
                    <a:pt x="14012" y="11819"/>
                  </a:cubicBezTo>
                  <a:cubicBezTo>
                    <a:pt x="14502" y="11819"/>
                    <a:pt x="14989" y="11922"/>
                    <a:pt x="15443" y="12121"/>
                  </a:cubicBezTo>
                  <a:cubicBezTo>
                    <a:pt x="15931" y="12347"/>
                    <a:pt x="16479" y="12466"/>
                    <a:pt x="17062" y="12466"/>
                  </a:cubicBezTo>
                  <a:cubicBezTo>
                    <a:pt x="17872" y="12466"/>
                    <a:pt x="18634" y="12228"/>
                    <a:pt x="19265" y="11800"/>
                  </a:cubicBezTo>
                  <a:cubicBezTo>
                    <a:pt x="19674" y="11527"/>
                    <a:pt x="20162" y="11388"/>
                    <a:pt x="20656" y="11388"/>
                  </a:cubicBezTo>
                  <a:cubicBezTo>
                    <a:pt x="20852" y="11388"/>
                    <a:pt x="21048" y="11410"/>
                    <a:pt x="21241" y="11454"/>
                  </a:cubicBezTo>
                  <a:cubicBezTo>
                    <a:pt x="21396" y="11490"/>
                    <a:pt x="21551" y="11502"/>
                    <a:pt x="21718" y="11502"/>
                  </a:cubicBezTo>
                  <a:cubicBezTo>
                    <a:pt x="23004" y="11502"/>
                    <a:pt x="24028" y="10395"/>
                    <a:pt x="23885" y="9085"/>
                  </a:cubicBezTo>
                  <a:cubicBezTo>
                    <a:pt x="23777" y="8109"/>
                    <a:pt x="22992" y="7311"/>
                    <a:pt x="22027" y="7180"/>
                  </a:cubicBezTo>
                  <a:cubicBezTo>
                    <a:pt x="22015" y="7180"/>
                    <a:pt x="22003" y="7180"/>
                    <a:pt x="21992" y="7168"/>
                  </a:cubicBezTo>
                  <a:cubicBezTo>
                    <a:pt x="21301" y="7085"/>
                    <a:pt x="20682" y="6728"/>
                    <a:pt x="20265" y="6156"/>
                  </a:cubicBezTo>
                  <a:cubicBezTo>
                    <a:pt x="19896" y="5668"/>
                    <a:pt x="19432" y="5263"/>
                    <a:pt x="18884" y="4977"/>
                  </a:cubicBezTo>
                  <a:cubicBezTo>
                    <a:pt x="18241" y="4644"/>
                    <a:pt x="17765" y="4084"/>
                    <a:pt x="17455" y="3430"/>
                  </a:cubicBezTo>
                  <a:cubicBezTo>
                    <a:pt x="16479" y="1405"/>
                    <a:pt x="14407" y="1"/>
                    <a:pt x="12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99"/>
            <p:cNvSpPr/>
            <p:nvPr/>
          </p:nvSpPr>
          <p:spPr>
            <a:xfrm>
              <a:off x="2758155" y="2806685"/>
              <a:ext cx="600700" cy="311950"/>
            </a:xfrm>
            <a:custGeom>
              <a:avLst/>
              <a:gdLst/>
              <a:ahLst/>
              <a:cxnLst/>
              <a:rect l="l" t="t" r="r" b="b"/>
              <a:pathLst>
                <a:path w="24028" h="12478" extrusionOk="0">
                  <a:moveTo>
                    <a:pt x="12002" y="0"/>
                  </a:moveTo>
                  <a:cubicBezTo>
                    <a:pt x="10193" y="0"/>
                    <a:pt x="8573" y="798"/>
                    <a:pt x="7466" y="2048"/>
                  </a:cubicBezTo>
                  <a:cubicBezTo>
                    <a:pt x="6841" y="2772"/>
                    <a:pt x="5924" y="3152"/>
                    <a:pt x="4964" y="3152"/>
                  </a:cubicBezTo>
                  <a:cubicBezTo>
                    <a:pt x="4882" y="3152"/>
                    <a:pt x="4799" y="3149"/>
                    <a:pt x="4716" y="3143"/>
                  </a:cubicBezTo>
                  <a:lnTo>
                    <a:pt x="4454" y="3143"/>
                  </a:lnTo>
                  <a:cubicBezTo>
                    <a:pt x="1989" y="3143"/>
                    <a:pt x="1" y="5132"/>
                    <a:pt x="1" y="7584"/>
                  </a:cubicBezTo>
                  <a:cubicBezTo>
                    <a:pt x="1" y="10037"/>
                    <a:pt x="1989" y="12025"/>
                    <a:pt x="4454" y="12025"/>
                  </a:cubicBezTo>
                  <a:cubicBezTo>
                    <a:pt x="5025" y="12025"/>
                    <a:pt x="5585" y="11918"/>
                    <a:pt x="6085" y="11716"/>
                  </a:cubicBezTo>
                  <a:cubicBezTo>
                    <a:pt x="6702" y="11474"/>
                    <a:pt x="7349" y="11363"/>
                    <a:pt x="7999" y="11363"/>
                  </a:cubicBezTo>
                  <a:cubicBezTo>
                    <a:pt x="8692" y="11363"/>
                    <a:pt x="9386" y="11489"/>
                    <a:pt x="10050" y="11716"/>
                  </a:cubicBezTo>
                  <a:cubicBezTo>
                    <a:pt x="10657" y="11930"/>
                    <a:pt x="11324" y="12037"/>
                    <a:pt x="12002" y="12037"/>
                  </a:cubicBezTo>
                  <a:cubicBezTo>
                    <a:pt x="12443" y="12037"/>
                    <a:pt x="12871" y="11990"/>
                    <a:pt x="13288" y="11906"/>
                  </a:cubicBezTo>
                  <a:cubicBezTo>
                    <a:pt x="13534" y="11854"/>
                    <a:pt x="13782" y="11827"/>
                    <a:pt x="14028" y="11827"/>
                  </a:cubicBezTo>
                  <a:cubicBezTo>
                    <a:pt x="14508" y="11827"/>
                    <a:pt x="14983" y="11928"/>
                    <a:pt x="15431" y="12133"/>
                  </a:cubicBezTo>
                  <a:cubicBezTo>
                    <a:pt x="15931" y="12347"/>
                    <a:pt x="16479" y="12478"/>
                    <a:pt x="17051" y="12478"/>
                  </a:cubicBezTo>
                  <a:cubicBezTo>
                    <a:pt x="17872" y="12478"/>
                    <a:pt x="18634" y="12228"/>
                    <a:pt x="19265" y="11811"/>
                  </a:cubicBezTo>
                  <a:cubicBezTo>
                    <a:pt x="19670" y="11533"/>
                    <a:pt x="20152" y="11398"/>
                    <a:pt x="20641" y="11398"/>
                  </a:cubicBezTo>
                  <a:cubicBezTo>
                    <a:pt x="20842" y="11398"/>
                    <a:pt x="21044" y="11421"/>
                    <a:pt x="21242" y="11466"/>
                  </a:cubicBezTo>
                  <a:cubicBezTo>
                    <a:pt x="21396" y="11490"/>
                    <a:pt x="21551" y="11513"/>
                    <a:pt x="21718" y="11513"/>
                  </a:cubicBezTo>
                  <a:cubicBezTo>
                    <a:pt x="23004" y="11513"/>
                    <a:pt x="24028" y="10406"/>
                    <a:pt x="23885" y="9085"/>
                  </a:cubicBezTo>
                  <a:cubicBezTo>
                    <a:pt x="23766" y="8120"/>
                    <a:pt x="22992" y="7322"/>
                    <a:pt x="22027" y="7180"/>
                  </a:cubicBezTo>
                  <a:lnTo>
                    <a:pt x="21992" y="7180"/>
                  </a:lnTo>
                  <a:cubicBezTo>
                    <a:pt x="21289" y="7096"/>
                    <a:pt x="20682" y="6727"/>
                    <a:pt x="20265" y="6156"/>
                  </a:cubicBezTo>
                  <a:cubicBezTo>
                    <a:pt x="19896" y="5667"/>
                    <a:pt x="19420" y="5263"/>
                    <a:pt x="18872" y="4977"/>
                  </a:cubicBezTo>
                  <a:cubicBezTo>
                    <a:pt x="18241" y="4655"/>
                    <a:pt x="17765" y="4084"/>
                    <a:pt x="17455" y="3441"/>
                  </a:cubicBezTo>
                  <a:cubicBezTo>
                    <a:pt x="16479" y="1405"/>
                    <a:pt x="14407" y="0"/>
                    <a:pt x="1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99"/>
            <p:cNvSpPr/>
            <p:nvPr/>
          </p:nvSpPr>
          <p:spPr>
            <a:xfrm>
              <a:off x="4100500" y="4304225"/>
              <a:ext cx="2484850" cy="42300"/>
            </a:xfrm>
            <a:custGeom>
              <a:avLst/>
              <a:gdLst/>
              <a:ahLst/>
              <a:cxnLst/>
              <a:rect l="l" t="t" r="r" b="b"/>
              <a:pathLst>
                <a:path w="99394" h="1692" extrusionOk="0">
                  <a:moveTo>
                    <a:pt x="846" y="1"/>
                  </a:moveTo>
                  <a:cubicBezTo>
                    <a:pt x="382" y="1"/>
                    <a:pt x="1" y="382"/>
                    <a:pt x="1" y="846"/>
                  </a:cubicBezTo>
                  <a:cubicBezTo>
                    <a:pt x="1" y="1310"/>
                    <a:pt x="382" y="1691"/>
                    <a:pt x="846" y="1691"/>
                  </a:cubicBezTo>
                  <a:lnTo>
                    <a:pt x="98549" y="1691"/>
                  </a:lnTo>
                  <a:cubicBezTo>
                    <a:pt x="99013" y="1691"/>
                    <a:pt x="99394" y="1310"/>
                    <a:pt x="99394" y="846"/>
                  </a:cubicBezTo>
                  <a:cubicBezTo>
                    <a:pt x="99394" y="382"/>
                    <a:pt x="99013" y="1"/>
                    <a:pt x="98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99"/>
            <p:cNvSpPr/>
            <p:nvPr/>
          </p:nvSpPr>
          <p:spPr>
            <a:xfrm>
              <a:off x="4136525" y="3881550"/>
              <a:ext cx="80075" cy="95575"/>
            </a:xfrm>
            <a:custGeom>
              <a:avLst/>
              <a:gdLst/>
              <a:ahLst/>
              <a:cxnLst/>
              <a:rect l="l" t="t" r="r" b="b"/>
              <a:pathLst>
                <a:path w="3203" h="3823" fill="none" extrusionOk="0">
                  <a:moveTo>
                    <a:pt x="3203" y="1"/>
                  </a:moveTo>
                  <a:lnTo>
                    <a:pt x="965" y="1"/>
                  </a:lnTo>
                  <a:cubicBezTo>
                    <a:pt x="310" y="1"/>
                    <a:pt x="0" y="787"/>
                    <a:pt x="465" y="1227"/>
                  </a:cubicBezTo>
                  <a:lnTo>
                    <a:pt x="3203" y="3823"/>
                  </a:lnTo>
                  <a:lnTo>
                    <a:pt x="3203" y="1"/>
                  </a:lnTo>
                  <a:close/>
                </a:path>
              </a:pathLst>
            </a:custGeom>
            <a:solidFill>
              <a:schemeClr val="lt2"/>
            </a:solidFill>
            <a:ln w="154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99"/>
            <p:cNvSpPr/>
            <p:nvPr/>
          </p:nvSpPr>
          <p:spPr>
            <a:xfrm>
              <a:off x="4248150" y="3795225"/>
              <a:ext cx="39075" cy="11450"/>
            </a:xfrm>
            <a:custGeom>
              <a:avLst/>
              <a:gdLst/>
              <a:ahLst/>
              <a:cxnLst/>
              <a:rect l="l" t="t" r="r" b="b"/>
              <a:pathLst>
                <a:path w="1563" h="458" extrusionOk="0">
                  <a:moveTo>
                    <a:pt x="655" y="1"/>
                  </a:moveTo>
                  <a:cubicBezTo>
                    <a:pt x="595" y="1"/>
                    <a:pt x="307" y="10"/>
                    <a:pt x="0" y="180"/>
                  </a:cubicBezTo>
                  <a:cubicBezTo>
                    <a:pt x="0" y="180"/>
                    <a:pt x="564" y="457"/>
                    <a:pt x="995" y="457"/>
                  </a:cubicBezTo>
                  <a:cubicBezTo>
                    <a:pt x="1069" y="457"/>
                    <a:pt x="1140" y="449"/>
                    <a:pt x="1203" y="430"/>
                  </a:cubicBezTo>
                  <a:cubicBezTo>
                    <a:pt x="1563" y="317"/>
                    <a:pt x="1389" y="168"/>
                    <a:pt x="1282" y="168"/>
                  </a:cubicBezTo>
                  <a:cubicBezTo>
                    <a:pt x="1265" y="168"/>
                    <a:pt x="1250" y="172"/>
                    <a:pt x="1238" y="180"/>
                  </a:cubicBezTo>
                  <a:cubicBezTo>
                    <a:pt x="1229" y="184"/>
                    <a:pt x="1217" y="186"/>
                    <a:pt x="1201" y="186"/>
                  </a:cubicBezTo>
                  <a:cubicBezTo>
                    <a:pt x="1057" y="186"/>
                    <a:pt x="667" y="1"/>
                    <a:pt x="667" y="1"/>
                  </a:cubicBezTo>
                  <a:cubicBezTo>
                    <a:pt x="667" y="1"/>
                    <a:pt x="663" y="1"/>
                    <a:pt x="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99"/>
            <p:cNvSpPr/>
            <p:nvPr/>
          </p:nvSpPr>
          <p:spPr>
            <a:xfrm>
              <a:off x="4151400" y="4159575"/>
              <a:ext cx="73850" cy="134850"/>
            </a:xfrm>
            <a:custGeom>
              <a:avLst/>
              <a:gdLst/>
              <a:ahLst/>
              <a:cxnLst/>
              <a:rect l="l" t="t" r="r" b="b"/>
              <a:pathLst>
                <a:path w="2954" h="5394" extrusionOk="0">
                  <a:moveTo>
                    <a:pt x="2703" y="0"/>
                  </a:moveTo>
                  <a:lnTo>
                    <a:pt x="1346" y="2262"/>
                  </a:lnTo>
                  <a:cubicBezTo>
                    <a:pt x="1191" y="2513"/>
                    <a:pt x="965" y="2715"/>
                    <a:pt x="703" y="2858"/>
                  </a:cubicBezTo>
                  <a:cubicBezTo>
                    <a:pt x="560" y="2929"/>
                    <a:pt x="405" y="3036"/>
                    <a:pt x="298" y="3144"/>
                  </a:cubicBezTo>
                  <a:cubicBezTo>
                    <a:pt x="203" y="3227"/>
                    <a:pt x="96" y="3334"/>
                    <a:pt x="0" y="3429"/>
                  </a:cubicBezTo>
                  <a:cubicBezTo>
                    <a:pt x="584" y="5156"/>
                    <a:pt x="1775" y="5358"/>
                    <a:pt x="2084" y="5394"/>
                  </a:cubicBezTo>
                  <a:cubicBezTo>
                    <a:pt x="1858" y="5096"/>
                    <a:pt x="1751" y="4263"/>
                    <a:pt x="1775" y="3894"/>
                  </a:cubicBezTo>
                  <a:lnTo>
                    <a:pt x="1786" y="3727"/>
                  </a:lnTo>
                  <a:cubicBezTo>
                    <a:pt x="1810" y="3405"/>
                    <a:pt x="1917" y="3084"/>
                    <a:pt x="2096" y="2798"/>
                  </a:cubicBezTo>
                  <a:lnTo>
                    <a:pt x="2953" y="1512"/>
                  </a:lnTo>
                  <a:lnTo>
                    <a:pt x="2703"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99"/>
            <p:cNvSpPr/>
            <p:nvPr/>
          </p:nvSpPr>
          <p:spPr>
            <a:xfrm>
              <a:off x="4143650" y="4240525"/>
              <a:ext cx="85450" cy="74000"/>
            </a:xfrm>
            <a:custGeom>
              <a:avLst/>
              <a:gdLst/>
              <a:ahLst/>
              <a:cxnLst/>
              <a:rect l="l" t="t" r="r" b="b"/>
              <a:pathLst>
                <a:path w="3418" h="2960" extrusionOk="0">
                  <a:moveTo>
                    <a:pt x="501" y="1"/>
                  </a:moveTo>
                  <a:cubicBezTo>
                    <a:pt x="370" y="120"/>
                    <a:pt x="227" y="263"/>
                    <a:pt x="120" y="370"/>
                  </a:cubicBezTo>
                  <a:cubicBezTo>
                    <a:pt x="13" y="465"/>
                    <a:pt x="1" y="620"/>
                    <a:pt x="84" y="739"/>
                  </a:cubicBezTo>
                  <a:cubicBezTo>
                    <a:pt x="84" y="739"/>
                    <a:pt x="1382" y="2823"/>
                    <a:pt x="1620" y="2894"/>
                  </a:cubicBezTo>
                  <a:cubicBezTo>
                    <a:pt x="1912" y="2942"/>
                    <a:pt x="2275" y="2959"/>
                    <a:pt x="2607" y="2959"/>
                  </a:cubicBezTo>
                  <a:cubicBezTo>
                    <a:pt x="2939" y="2959"/>
                    <a:pt x="3239" y="2942"/>
                    <a:pt x="3406" y="2918"/>
                  </a:cubicBezTo>
                  <a:cubicBezTo>
                    <a:pt x="3417" y="2420"/>
                    <a:pt x="2838" y="2105"/>
                    <a:pt x="2474" y="2105"/>
                  </a:cubicBezTo>
                  <a:cubicBezTo>
                    <a:pt x="2455" y="2105"/>
                    <a:pt x="2436" y="2106"/>
                    <a:pt x="2418" y="2108"/>
                  </a:cubicBezTo>
                  <a:cubicBezTo>
                    <a:pt x="2387" y="2111"/>
                    <a:pt x="2355" y="2112"/>
                    <a:pt x="2325" y="2112"/>
                  </a:cubicBezTo>
                  <a:cubicBezTo>
                    <a:pt x="1466" y="2112"/>
                    <a:pt x="811" y="1012"/>
                    <a:pt x="501"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99"/>
            <p:cNvSpPr/>
            <p:nvPr/>
          </p:nvSpPr>
          <p:spPr>
            <a:xfrm>
              <a:off x="4459175" y="3223150"/>
              <a:ext cx="35450" cy="103300"/>
            </a:xfrm>
            <a:custGeom>
              <a:avLst/>
              <a:gdLst/>
              <a:ahLst/>
              <a:cxnLst/>
              <a:rect l="l" t="t" r="r" b="b"/>
              <a:pathLst>
                <a:path w="1418" h="4132" extrusionOk="0">
                  <a:moveTo>
                    <a:pt x="1251" y="0"/>
                  </a:moveTo>
                  <a:lnTo>
                    <a:pt x="1251" y="0"/>
                  </a:lnTo>
                  <a:cubicBezTo>
                    <a:pt x="155" y="286"/>
                    <a:pt x="1" y="1905"/>
                    <a:pt x="227" y="2453"/>
                  </a:cubicBezTo>
                  <a:cubicBezTo>
                    <a:pt x="453" y="2989"/>
                    <a:pt x="584" y="4132"/>
                    <a:pt x="584" y="4132"/>
                  </a:cubicBezTo>
                  <a:cubicBezTo>
                    <a:pt x="1263" y="3405"/>
                    <a:pt x="1417" y="2405"/>
                    <a:pt x="1155" y="1596"/>
                  </a:cubicBezTo>
                  <a:cubicBezTo>
                    <a:pt x="894" y="798"/>
                    <a:pt x="1251"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99"/>
            <p:cNvSpPr/>
            <p:nvPr/>
          </p:nvSpPr>
          <p:spPr>
            <a:xfrm>
              <a:off x="4446375" y="3197900"/>
              <a:ext cx="46950" cy="61275"/>
            </a:xfrm>
            <a:custGeom>
              <a:avLst/>
              <a:gdLst/>
              <a:ahLst/>
              <a:cxnLst/>
              <a:rect l="l" t="t" r="r" b="b"/>
              <a:pathLst>
                <a:path w="1878" h="2451" extrusionOk="0">
                  <a:moveTo>
                    <a:pt x="1516" y="0"/>
                  </a:moveTo>
                  <a:cubicBezTo>
                    <a:pt x="983" y="0"/>
                    <a:pt x="1" y="665"/>
                    <a:pt x="1" y="665"/>
                  </a:cubicBezTo>
                  <a:cubicBezTo>
                    <a:pt x="1" y="665"/>
                    <a:pt x="1203" y="1427"/>
                    <a:pt x="1060" y="2451"/>
                  </a:cubicBezTo>
                  <a:cubicBezTo>
                    <a:pt x="1060" y="2451"/>
                    <a:pt x="1703" y="1987"/>
                    <a:pt x="1846" y="427"/>
                  </a:cubicBezTo>
                  <a:cubicBezTo>
                    <a:pt x="1877" y="112"/>
                    <a:pt x="1734"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99"/>
            <p:cNvSpPr/>
            <p:nvPr/>
          </p:nvSpPr>
          <p:spPr>
            <a:xfrm>
              <a:off x="4224325" y="3218975"/>
              <a:ext cx="260475" cy="313450"/>
            </a:xfrm>
            <a:custGeom>
              <a:avLst/>
              <a:gdLst/>
              <a:ahLst/>
              <a:cxnLst/>
              <a:rect l="l" t="t" r="r" b="b"/>
              <a:pathLst>
                <a:path w="10419" h="12538" extrusionOk="0">
                  <a:moveTo>
                    <a:pt x="6358" y="1"/>
                  </a:moveTo>
                  <a:cubicBezTo>
                    <a:pt x="6358" y="477"/>
                    <a:pt x="6061" y="905"/>
                    <a:pt x="5620" y="1096"/>
                  </a:cubicBezTo>
                  <a:cubicBezTo>
                    <a:pt x="4739" y="1477"/>
                    <a:pt x="4025" y="2251"/>
                    <a:pt x="3632" y="3239"/>
                  </a:cubicBezTo>
                  <a:cubicBezTo>
                    <a:pt x="3394" y="3858"/>
                    <a:pt x="2894" y="4311"/>
                    <a:pt x="2287" y="4573"/>
                  </a:cubicBezTo>
                  <a:cubicBezTo>
                    <a:pt x="953" y="5168"/>
                    <a:pt x="1" y="6668"/>
                    <a:pt x="1" y="8418"/>
                  </a:cubicBezTo>
                  <a:cubicBezTo>
                    <a:pt x="1" y="10692"/>
                    <a:pt x="1596" y="12538"/>
                    <a:pt x="3560" y="12538"/>
                  </a:cubicBezTo>
                  <a:cubicBezTo>
                    <a:pt x="5335" y="12538"/>
                    <a:pt x="6799" y="11026"/>
                    <a:pt x="7061" y="9061"/>
                  </a:cubicBezTo>
                  <a:cubicBezTo>
                    <a:pt x="8930" y="8930"/>
                    <a:pt x="10418" y="7144"/>
                    <a:pt x="10418" y="4954"/>
                  </a:cubicBezTo>
                  <a:cubicBezTo>
                    <a:pt x="10418" y="2941"/>
                    <a:pt x="9180" y="1275"/>
                    <a:pt x="7549" y="905"/>
                  </a:cubicBezTo>
                  <a:lnTo>
                    <a:pt x="7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99"/>
            <p:cNvSpPr/>
            <p:nvPr/>
          </p:nvSpPr>
          <p:spPr>
            <a:xfrm>
              <a:off x="4436350" y="3337250"/>
              <a:ext cx="305850" cy="137625"/>
            </a:xfrm>
            <a:custGeom>
              <a:avLst/>
              <a:gdLst/>
              <a:ahLst/>
              <a:cxnLst/>
              <a:rect l="l" t="t" r="r" b="b"/>
              <a:pathLst>
                <a:path w="12234" h="5505" extrusionOk="0">
                  <a:moveTo>
                    <a:pt x="1955" y="1"/>
                  </a:moveTo>
                  <a:cubicBezTo>
                    <a:pt x="967" y="1"/>
                    <a:pt x="0" y="1034"/>
                    <a:pt x="1318" y="3306"/>
                  </a:cubicBezTo>
                  <a:cubicBezTo>
                    <a:pt x="2219" y="4880"/>
                    <a:pt x="3533" y="5504"/>
                    <a:pt x="5022" y="5504"/>
                  </a:cubicBezTo>
                  <a:cubicBezTo>
                    <a:pt x="7196" y="5504"/>
                    <a:pt x="9744" y="4174"/>
                    <a:pt x="11927" y="2521"/>
                  </a:cubicBezTo>
                  <a:cubicBezTo>
                    <a:pt x="12234" y="2285"/>
                    <a:pt x="12022" y="1839"/>
                    <a:pt x="11699" y="1839"/>
                  </a:cubicBezTo>
                  <a:cubicBezTo>
                    <a:pt x="11647" y="1839"/>
                    <a:pt x="11591" y="1851"/>
                    <a:pt x="11534" y="1878"/>
                  </a:cubicBezTo>
                  <a:cubicBezTo>
                    <a:pt x="9738" y="2727"/>
                    <a:pt x="7563" y="3549"/>
                    <a:pt x="5894" y="3549"/>
                  </a:cubicBezTo>
                  <a:cubicBezTo>
                    <a:pt x="4477" y="3549"/>
                    <a:pt x="3425" y="2956"/>
                    <a:pt x="3283" y="1282"/>
                  </a:cubicBezTo>
                  <a:cubicBezTo>
                    <a:pt x="3283" y="1253"/>
                    <a:pt x="3283" y="1208"/>
                    <a:pt x="3283" y="1199"/>
                  </a:cubicBezTo>
                  <a:cubicBezTo>
                    <a:pt x="3218" y="417"/>
                    <a:pt x="2582" y="1"/>
                    <a:pt x="19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99"/>
            <p:cNvSpPr/>
            <p:nvPr/>
          </p:nvSpPr>
          <p:spPr>
            <a:xfrm>
              <a:off x="4315700" y="3335650"/>
              <a:ext cx="231000" cy="364650"/>
            </a:xfrm>
            <a:custGeom>
              <a:avLst/>
              <a:gdLst/>
              <a:ahLst/>
              <a:cxnLst/>
              <a:rect l="l" t="t" r="r" b="b"/>
              <a:pathLst>
                <a:path w="9240" h="14586" extrusionOk="0">
                  <a:moveTo>
                    <a:pt x="2513" y="1"/>
                  </a:moveTo>
                  <a:cubicBezTo>
                    <a:pt x="1822" y="1"/>
                    <a:pt x="1251" y="549"/>
                    <a:pt x="1227" y="1239"/>
                  </a:cubicBezTo>
                  <a:cubicBezTo>
                    <a:pt x="1179" y="2918"/>
                    <a:pt x="2275" y="7573"/>
                    <a:pt x="2275" y="7573"/>
                  </a:cubicBezTo>
                  <a:cubicBezTo>
                    <a:pt x="2275" y="7573"/>
                    <a:pt x="1" y="14026"/>
                    <a:pt x="489" y="14586"/>
                  </a:cubicBezTo>
                  <a:cubicBezTo>
                    <a:pt x="489" y="14586"/>
                    <a:pt x="7097" y="14038"/>
                    <a:pt x="8240" y="12729"/>
                  </a:cubicBezTo>
                  <a:cubicBezTo>
                    <a:pt x="9240" y="11598"/>
                    <a:pt x="6311" y="7430"/>
                    <a:pt x="6311" y="7430"/>
                  </a:cubicBezTo>
                  <a:cubicBezTo>
                    <a:pt x="6311" y="7430"/>
                    <a:pt x="8061" y="2465"/>
                    <a:pt x="7942" y="1132"/>
                  </a:cubicBezTo>
                  <a:cubicBezTo>
                    <a:pt x="7895" y="489"/>
                    <a:pt x="7359" y="1"/>
                    <a:pt x="6704"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99"/>
            <p:cNvSpPr/>
            <p:nvPr/>
          </p:nvSpPr>
          <p:spPr>
            <a:xfrm>
              <a:off x="4385050" y="4190775"/>
              <a:ext cx="86350" cy="114400"/>
            </a:xfrm>
            <a:custGeom>
              <a:avLst/>
              <a:gdLst/>
              <a:ahLst/>
              <a:cxnLst/>
              <a:rect l="l" t="t" r="r" b="b"/>
              <a:pathLst>
                <a:path w="3454" h="4576" extrusionOk="0">
                  <a:moveTo>
                    <a:pt x="741" y="0"/>
                  </a:moveTo>
                  <a:cubicBezTo>
                    <a:pt x="653" y="0"/>
                    <a:pt x="561" y="27"/>
                    <a:pt x="477" y="86"/>
                  </a:cubicBezTo>
                  <a:cubicBezTo>
                    <a:pt x="215" y="264"/>
                    <a:pt x="60" y="562"/>
                    <a:pt x="72" y="884"/>
                  </a:cubicBezTo>
                  <a:lnTo>
                    <a:pt x="168" y="3110"/>
                  </a:lnTo>
                  <a:cubicBezTo>
                    <a:pt x="179" y="3181"/>
                    <a:pt x="168" y="3253"/>
                    <a:pt x="156" y="3324"/>
                  </a:cubicBezTo>
                  <a:lnTo>
                    <a:pt x="1" y="4229"/>
                  </a:lnTo>
                  <a:cubicBezTo>
                    <a:pt x="406" y="4420"/>
                    <a:pt x="787" y="4551"/>
                    <a:pt x="1584" y="4574"/>
                  </a:cubicBezTo>
                  <a:cubicBezTo>
                    <a:pt x="1600" y="4575"/>
                    <a:pt x="1616" y="4575"/>
                    <a:pt x="1633" y="4575"/>
                  </a:cubicBezTo>
                  <a:cubicBezTo>
                    <a:pt x="2082" y="4575"/>
                    <a:pt x="2995" y="4424"/>
                    <a:pt x="3454" y="4229"/>
                  </a:cubicBezTo>
                  <a:cubicBezTo>
                    <a:pt x="3251" y="4170"/>
                    <a:pt x="2013" y="3753"/>
                    <a:pt x="1823" y="3681"/>
                  </a:cubicBezTo>
                  <a:cubicBezTo>
                    <a:pt x="1144" y="3455"/>
                    <a:pt x="1132" y="1645"/>
                    <a:pt x="1203" y="503"/>
                  </a:cubicBezTo>
                  <a:cubicBezTo>
                    <a:pt x="1221" y="212"/>
                    <a:pt x="992" y="0"/>
                    <a:pt x="741"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99"/>
            <p:cNvSpPr/>
            <p:nvPr/>
          </p:nvSpPr>
          <p:spPr>
            <a:xfrm>
              <a:off x="4382975" y="4292625"/>
              <a:ext cx="110750" cy="21750"/>
            </a:xfrm>
            <a:custGeom>
              <a:avLst/>
              <a:gdLst/>
              <a:ahLst/>
              <a:cxnLst/>
              <a:rect l="l" t="t" r="r" b="b"/>
              <a:pathLst>
                <a:path w="4430" h="870" extrusionOk="0">
                  <a:moveTo>
                    <a:pt x="108" y="0"/>
                  </a:moveTo>
                  <a:lnTo>
                    <a:pt x="36" y="405"/>
                  </a:lnTo>
                  <a:cubicBezTo>
                    <a:pt x="1" y="619"/>
                    <a:pt x="167" y="822"/>
                    <a:pt x="382" y="834"/>
                  </a:cubicBezTo>
                  <a:cubicBezTo>
                    <a:pt x="959" y="847"/>
                    <a:pt x="2019" y="870"/>
                    <a:pt x="2883" y="870"/>
                  </a:cubicBezTo>
                  <a:cubicBezTo>
                    <a:pt x="3622" y="870"/>
                    <a:pt x="4218" y="853"/>
                    <a:pt x="4251" y="798"/>
                  </a:cubicBezTo>
                  <a:cubicBezTo>
                    <a:pt x="4430" y="512"/>
                    <a:pt x="4084" y="310"/>
                    <a:pt x="3549" y="131"/>
                  </a:cubicBezTo>
                  <a:cubicBezTo>
                    <a:pt x="3514" y="117"/>
                    <a:pt x="3479" y="112"/>
                    <a:pt x="3442" y="112"/>
                  </a:cubicBezTo>
                  <a:cubicBezTo>
                    <a:pt x="3415" y="112"/>
                    <a:pt x="3388" y="115"/>
                    <a:pt x="3358" y="119"/>
                  </a:cubicBezTo>
                  <a:cubicBezTo>
                    <a:pt x="2906" y="203"/>
                    <a:pt x="2429" y="250"/>
                    <a:pt x="1953" y="250"/>
                  </a:cubicBezTo>
                  <a:cubicBezTo>
                    <a:pt x="1322" y="250"/>
                    <a:pt x="715" y="155"/>
                    <a:pt x="108"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99"/>
            <p:cNvSpPr/>
            <p:nvPr/>
          </p:nvSpPr>
          <p:spPr>
            <a:xfrm>
              <a:off x="4186525" y="3922250"/>
              <a:ext cx="217300" cy="307250"/>
            </a:xfrm>
            <a:custGeom>
              <a:avLst/>
              <a:gdLst/>
              <a:ahLst/>
              <a:cxnLst/>
              <a:rect l="l" t="t" r="r" b="b"/>
              <a:pathLst>
                <a:path w="8692" h="12290" extrusionOk="0">
                  <a:moveTo>
                    <a:pt x="7248" y="1"/>
                  </a:moveTo>
                  <a:cubicBezTo>
                    <a:pt x="6623" y="1"/>
                    <a:pt x="5890" y="346"/>
                    <a:pt x="5358" y="1111"/>
                  </a:cubicBezTo>
                  <a:cubicBezTo>
                    <a:pt x="4561" y="2242"/>
                    <a:pt x="0" y="11982"/>
                    <a:pt x="274" y="12279"/>
                  </a:cubicBezTo>
                  <a:cubicBezTo>
                    <a:pt x="280" y="12286"/>
                    <a:pt x="289" y="12289"/>
                    <a:pt x="300" y="12289"/>
                  </a:cubicBezTo>
                  <a:cubicBezTo>
                    <a:pt x="841" y="12289"/>
                    <a:pt x="6981" y="3887"/>
                    <a:pt x="7751" y="2778"/>
                  </a:cubicBezTo>
                  <a:cubicBezTo>
                    <a:pt x="8549" y="1635"/>
                    <a:pt x="8692" y="683"/>
                    <a:pt x="8037" y="230"/>
                  </a:cubicBezTo>
                  <a:cubicBezTo>
                    <a:pt x="7821" y="80"/>
                    <a:pt x="7547" y="1"/>
                    <a:pt x="724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99"/>
            <p:cNvSpPr/>
            <p:nvPr/>
          </p:nvSpPr>
          <p:spPr>
            <a:xfrm>
              <a:off x="4382975" y="3913950"/>
              <a:ext cx="86350" cy="362075"/>
            </a:xfrm>
            <a:custGeom>
              <a:avLst/>
              <a:gdLst/>
              <a:ahLst/>
              <a:cxnLst/>
              <a:rect l="l" t="t" r="r" b="b"/>
              <a:pathLst>
                <a:path w="3454" h="14483" extrusionOk="0">
                  <a:moveTo>
                    <a:pt x="2060" y="1"/>
                  </a:moveTo>
                  <a:cubicBezTo>
                    <a:pt x="1311" y="1"/>
                    <a:pt x="557" y="948"/>
                    <a:pt x="334" y="2217"/>
                  </a:cubicBezTo>
                  <a:cubicBezTo>
                    <a:pt x="96" y="3575"/>
                    <a:pt x="1" y="14314"/>
                    <a:pt x="370" y="14481"/>
                  </a:cubicBezTo>
                  <a:cubicBezTo>
                    <a:pt x="373" y="14482"/>
                    <a:pt x="377" y="14483"/>
                    <a:pt x="381" y="14483"/>
                  </a:cubicBezTo>
                  <a:cubicBezTo>
                    <a:pt x="533" y="14483"/>
                    <a:pt x="701" y="13322"/>
                    <a:pt x="1096" y="11754"/>
                  </a:cubicBezTo>
                  <a:cubicBezTo>
                    <a:pt x="1870" y="8575"/>
                    <a:pt x="3049" y="3634"/>
                    <a:pt x="3215" y="2729"/>
                  </a:cubicBezTo>
                  <a:cubicBezTo>
                    <a:pt x="3453" y="1372"/>
                    <a:pt x="3001" y="157"/>
                    <a:pt x="2215" y="15"/>
                  </a:cubicBezTo>
                  <a:cubicBezTo>
                    <a:pt x="2164" y="5"/>
                    <a:pt x="2112" y="1"/>
                    <a:pt x="206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99"/>
            <p:cNvSpPr/>
            <p:nvPr/>
          </p:nvSpPr>
          <p:spPr>
            <a:xfrm>
              <a:off x="4389225" y="3596625"/>
              <a:ext cx="132175" cy="412075"/>
            </a:xfrm>
            <a:custGeom>
              <a:avLst/>
              <a:gdLst/>
              <a:ahLst/>
              <a:cxnLst/>
              <a:rect l="l" t="t" r="r" b="b"/>
              <a:pathLst>
                <a:path w="5287" h="16483" extrusionOk="0">
                  <a:moveTo>
                    <a:pt x="2720" y="1"/>
                  </a:moveTo>
                  <a:cubicBezTo>
                    <a:pt x="1370" y="1"/>
                    <a:pt x="201" y="1369"/>
                    <a:pt x="108" y="3123"/>
                  </a:cubicBezTo>
                  <a:cubicBezTo>
                    <a:pt x="1" y="4921"/>
                    <a:pt x="644" y="16398"/>
                    <a:pt x="2048" y="16482"/>
                  </a:cubicBezTo>
                  <a:cubicBezTo>
                    <a:pt x="2054" y="16482"/>
                    <a:pt x="2059" y="16482"/>
                    <a:pt x="2064" y="16482"/>
                  </a:cubicBezTo>
                  <a:cubicBezTo>
                    <a:pt x="3465" y="16482"/>
                    <a:pt x="5073" y="5212"/>
                    <a:pt x="5180" y="3409"/>
                  </a:cubicBezTo>
                  <a:cubicBezTo>
                    <a:pt x="5287" y="1611"/>
                    <a:pt x="4227" y="87"/>
                    <a:pt x="2822" y="4"/>
                  </a:cubicBezTo>
                  <a:cubicBezTo>
                    <a:pt x="2788" y="2"/>
                    <a:pt x="2754" y="1"/>
                    <a:pt x="272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99"/>
            <p:cNvSpPr/>
            <p:nvPr/>
          </p:nvSpPr>
          <p:spPr>
            <a:xfrm>
              <a:off x="4383575" y="3596625"/>
              <a:ext cx="136350" cy="618775"/>
            </a:xfrm>
            <a:custGeom>
              <a:avLst/>
              <a:gdLst/>
              <a:ahLst/>
              <a:cxnLst/>
              <a:rect l="l" t="t" r="r" b="b"/>
              <a:pathLst>
                <a:path w="5454" h="24751" extrusionOk="0">
                  <a:moveTo>
                    <a:pt x="2946" y="1"/>
                  </a:moveTo>
                  <a:cubicBezTo>
                    <a:pt x="1596" y="1"/>
                    <a:pt x="427" y="1369"/>
                    <a:pt x="334" y="3123"/>
                  </a:cubicBezTo>
                  <a:cubicBezTo>
                    <a:pt x="274" y="4028"/>
                    <a:pt x="417" y="7397"/>
                    <a:pt x="750" y="10517"/>
                  </a:cubicBezTo>
                  <a:cubicBezTo>
                    <a:pt x="893" y="11898"/>
                    <a:pt x="715" y="13267"/>
                    <a:pt x="369" y="14613"/>
                  </a:cubicBezTo>
                  <a:cubicBezTo>
                    <a:pt x="346" y="14708"/>
                    <a:pt x="322" y="14803"/>
                    <a:pt x="310" y="14910"/>
                  </a:cubicBezTo>
                  <a:cubicBezTo>
                    <a:pt x="143" y="15863"/>
                    <a:pt x="0" y="21351"/>
                    <a:pt x="84" y="24661"/>
                  </a:cubicBezTo>
                  <a:cubicBezTo>
                    <a:pt x="157" y="24724"/>
                    <a:pt x="392" y="24751"/>
                    <a:pt x="634" y="24751"/>
                  </a:cubicBezTo>
                  <a:cubicBezTo>
                    <a:pt x="901" y="24751"/>
                    <a:pt x="1176" y="24718"/>
                    <a:pt x="1251" y="24661"/>
                  </a:cubicBezTo>
                  <a:cubicBezTo>
                    <a:pt x="1262" y="24590"/>
                    <a:pt x="5453" y="7624"/>
                    <a:pt x="5453" y="3266"/>
                  </a:cubicBezTo>
                  <a:cubicBezTo>
                    <a:pt x="5453" y="1456"/>
                    <a:pt x="4453" y="87"/>
                    <a:pt x="3048" y="4"/>
                  </a:cubicBezTo>
                  <a:cubicBezTo>
                    <a:pt x="3014" y="2"/>
                    <a:pt x="2980" y="1"/>
                    <a:pt x="2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99"/>
            <p:cNvSpPr/>
            <p:nvPr/>
          </p:nvSpPr>
          <p:spPr>
            <a:xfrm>
              <a:off x="4390725" y="3596625"/>
              <a:ext cx="129200" cy="245675"/>
            </a:xfrm>
            <a:custGeom>
              <a:avLst/>
              <a:gdLst/>
              <a:ahLst/>
              <a:cxnLst/>
              <a:rect l="l" t="t" r="r" b="b"/>
              <a:pathLst>
                <a:path w="5168" h="9827" extrusionOk="0">
                  <a:moveTo>
                    <a:pt x="2660" y="1"/>
                  </a:moveTo>
                  <a:cubicBezTo>
                    <a:pt x="1310" y="1"/>
                    <a:pt x="141" y="1369"/>
                    <a:pt x="48" y="3123"/>
                  </a:cubicBezTo>
                  <a:cubicBezTo>
                    <a:pt x="0" y="3968"/>
                    <a:pt x="107" y="6909"/>
                    <a:pt x="393" y="9826"/>
                  </a:cubicBezTo>
                  <a:cubicBezTo>
                    <a:pt x="1024" y="8564"/>
                    <a:pt x="1738" y="7338"/>
                    <a:pt x="2512" y="6147"/>
                  </a:cubicBezTo>
                  <a:cubicBezTo>
                    <a:pt x="2572" y="6052"/>
                    <a:pt x="2667" y="5981"/>
                    <a:pt x="2762" y="5957"/>
                  </a:cubicBezTo>
                  <a:cubicBezTo>
                    <a:pt x="3405" y="5076"/>
                    <a:pt x="4215" y="4337"/>
                    <a:pt x="5144" y="3778"/>
                  </a:cubicBezTo>
                  <a:cubicBezTo>
                    <a:pt x="5156" y="3587"/>
                    <a:pt x="5167" y="3421"/>
                    <a:pt x="5167" y="3266"/>
                  </a:cubicBezTo>
                  <a:cubicBezTo>
                    <a:pt x="5167" y="1456"/>
                    <a:pt x="4167" y="87"/>
                    <a:pt x="2762" y="4"/>
                  </a:cubicBezTo>
                  <a:cubicBezTo>
                    <a:pt x="2728" y="2"/>
                    <a:pt x="2694" y="1"/>
                    <a:pt x="2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99"/>
            <p:cNvSpPr/>
            <p:nvPr/>
          </p:nvSpPr>
          <p:spPr>
            <a:xfrm>
              <a:off x="4330600" y="3588650"/>
              <a:ext cx="134850" cy="384025"/>
            </a:xfrm>
            <a:custGeom>
              <a:avLst/>
              <a:gdLst/>
              <a:ahLst/>
              <a:cxnLst/>
              <a:rect l="l" t="t" r="r" b="b"/>
              <a:pathLst>
                <a:path w="5394" h="15361" extrusionOk="0">
                  <a:moveTo>
                    <a:pt x="2846" y="1"/>
                  </a:moveTo>
                  <a:cubicBezTo>
                    <a:pt x="1453" y="1"/>
                    <a:pt x="59" y="1386"/>
                    <a:pt x="36" y="3180"/>
                  </a:cubicBezTo>
                  <a:cubicBezTo>
                    <a:pt x="0" y="4978"/>
                    <a:pt x="500" y="15336"/>
                    <a:pt x="1905" y="15360"/>
                  </a:cubicBezTo>
                  <a:cubicBezTo>
                    <a:pt x="1907" y="15360"/>
                    <a:pt x="1908" y="15360"/>
                    <a:pt x="1910" y="15360"/>
                  </a:cubicBezTo>
                  <a:cubicBezTo>
                    <a:pt x="3315" y="15360"/>
                    <a:pt x="5334" y="5107"/>
                    <a:pt x="5370" y="3311"/>
                  </a:cubicBezTo>
                  <a:cubicBezTo>
                    <a:pt x="5394" y="1501"/>
                    <a:pt x="4286" y="25"/>
                    <a:pt x="2881" y="1"/>
                  </a:cubicBezTo>
                  <a:cubicBezTo>
                    <a:pt x="2870" y="1"/>
                    <a:pt x="2858" y="1"/>
                    <a:pt x="2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99"/>
            <p:cNvSpPr/>
            <p:nvPr/>
          </p:nvSpPr>
          <p:spPr>
            <a:xfrm>
              <a:off x="4199625" y="3588650"/>
              <a:ext cx="270875" cy="617375"/>
            </a:xfrm>
            <a:custGeom>
              <a:avLst/>
              <a:gdLst/>
              <a:ahLst/>
              <a:cxnLst/>
              <a:rect l="l" t="t" r="r" b="b"/>
              <a:pathLst>
                <a:path w="10835" h="24695" extrusionOk="0">
                  <a:moveTo>
                    <a:pt x="8085" y="1"/>
                  </a:moveTo>
                  <a:cubicBezTo>
                    <a:pt x="6692" y="1"/>
                    <a:pt x="5298" y="1386"/>
                    <a:pt x="5275" y="3180"/>
                  </a:cubicBezTo>
                  <a:cubicBezTo>
                    <a:pt x="5251" y="4490"/>
                    <a:pt x="5215" y="13896"/>
                    <a:pt x="4834" y="14455"/>
                  </a:cubicBezTo>
                  <a:cubicBezTo>
                    <a:pt x="4227" y="15336"/>
                    <a:pt x="1155" y="21170"/>
                    <a:pt x="0" y="24004"/>
                  </a:cubicBezTo>
                  <a:cubicBezTo>
                    <a:pt x="131" y="24326"/>
                    <a:pt x="572" y="24623"/>
                    <a:pt x="798" y="24695"/>
                  </a:cubicBezTo>
                  <a:cubicBezTo>
                    <a:pt x="2715" y="22432"/>
                    <a:pt x="6680" y="17027"/>
                    <a:pt x="7227" y="16122"/>
                  </a:cubicBezTo>
                  <a:cubicBezTo>
                    <a:pt x="9335" y="12657"/>
                    <a:pt x="10787" y="4764"/>
                    <a:pt x="10811" y="3275"/>
                  </a:cubicBezTo>
                  <a:cubicBezTo>
                    <a:pt x="10835" y="1466"/>
                    <a:pt x="9525" y="25"/>
                    <a:pt x="8120" y="1"/>
                  </a:cubicBezTo>
                  <a:cubicBezTo>
                    <a:pt x="8109" y="1"/>
                    <a:pt x="8097" y="1"/>
                    <a:pt x="8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99"/>
            <p:cNvSpPr/>
            <p:nvPr/>
          </p:nvSpPr>
          <p:spPr>
            <a:xfrm>
              <a:off x="4315700" y="3335650"/>
              <a:ext cx="231000" cy="364650"/>
            </a:xfrm>
            <a:custGeom>
              <a:avLst/>
              <a:gdLst/>
              <a:ahLst/>
              <a:cxnLst/>
              <a:rect l="l" t="t" r="r" b="b"/>
              <a:pathLst>
                <a:path w="9240" h="14586" extrusionOk="0">
                  <a:moveTo>
                    <a:pt x="2406" y="1"/>
                  </a:moveTo>
                  <a:cubicBezTo>
                    <a:pt x="1775" y="1"/>
                    <a:pt x="1251" y="501"/>
                    <a:pt x="1239" y="1132"/>
                  </a:cubicBezTo>
                  <a:cubicBezTo>
                    <a:pt x="1191" y="2787"/>
                    <a:pt x="2275" y="7573"/>
                    <a:pt x="2275" y="7573"/>
                  </a:cubicBezTo>
                  <a:cubicBezTo>
                    <a:pt x="2275" y="7573"/>
                    <a:pt x="1" y="13884"/>
                    <a:pt x="489" y="14586"/>
                  </a:cubicBezTo>
                  <a:cubicBezTo>
                    <a:pt x="489" y="14586"/>
                    <a:pt x="7097" y="14038"/>
                    <a:pt x="8240" y="12729"/>
                  </a:cubicBezTo>
                  <a:cubicBezTo>
                    <a:pt x="9240" y="11598"/>
                    <a:pt x="6311" y="7430"/>
                    <a:pt x="6311" y="7430"/>
                  </a:cubicBezTo>
                  <a:cubicBezTo>
                    <a:pt x="6311" y="7430"/>
                    <a:pt x="6871" y="5823"/>
                    <a:pt x="7335" y="4180"/>
                  </a:cubicBezTo>
                  <a:cubicBezTo>
                    <a:pt x="7656" y="1656"/>
                    <a:pt x="6013" y="1346"/>
                    <a:pt x="6656" y="1"/>
                  </a:cubicBezTo>
                  <a:lnTo>
                    <a:pt x="6061" y="1"/>
                  </a:lnTo>
                  <a:cubicBezTo>
                    <a:pt x="5835" y="549"/>
                    <a:pt x="5323" y="965"/>
                    <a:pt x="4549" y="965"/>
                  </a:cubicBezTo>
                  <a:cubicBezTo>
                    <a:pt x="3763" y="965"/>
                    <a:pt x="3263" y="549"/>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99"/>
            <p:cNvSpPr/>
            <p:nvPr/>
          </p:nvSpPr>
          <p:spPr>
            <a:xfrm>
              <a:off x="4398750" y="3285650"/>
              <a:ext cx="47650" cy="57175"/>
            </a:xfrm>
            <a:custGeom>
              <a:avLst/>
              <a:gdLst/>
              <a:ahLst/>
              <a:cxnLst/>
              <a:rect l="l" t="t" r="r" b="b"/>
              <a:pathLst>
                <a:path w="1906" h="2287" extrusionOk="0">
                  <a:moveTo>
                    <a:pt x="608" y="1"/>
                  </a:moveTo>
                  <a:lnTo>
                    <a:pt x="1" y="2084"/>
                  </a:lnTo>
                  <a:lnTo>
                    <a:pt x="1906" y="2287"/>
                  </a:lnTo>
                  <a:lnTo>
                    <a:pt x="1834" y="155"/>
                  </a:lnTo>
                  <a:lnTo>
                    <a:pt x="608"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99"/>
            <p:cNvSpPr/>
            <p:nvPr/>
          </p:nvSpPr>
          <p:spPr>
            <a:xfrm>
              <a:off x="4409175" y="3285950"/>
              <a:ext cx="36625" cy="40500"/>
            </a:xfrm>
            <a:custGeom>
              <a:avLst/>
              <a:gdLst/>
              <a:ahLst/>
              <a:cxnLst/>
              <a:rect l="l" t="t" r="r" b="b"/>
              <a:pathLst>
                <a:path w="1465" h="1620" extrusionOk="0">
                  <a:moveTo>
                    <a:pt x="191" y="1"/>
                  </a:moveTo>
                  <a:lnTo>
                    <a:pt x="0" y="643"/>
                  </a:lnTo>
                  <a:cubicBezTo>
                    <a:pt x="274" y="953"/>
                    <a:pt x="631" y="1620"/>
                    <a:pt x="1084" y="1620"/>
                  </a:cubicBezTo>
                  <a:cubicBezTo>
                    <a:pt x="1215" y="1620"/>
                    <a:pt x="1346" y="1584"/>
                    <a:pt x="1465" y="1513"/>
                  </a:cubicBezTo>
                  <a:lnTo>
                    <a:pt x="1417" y="143"/>
                  </a:lnTo>
                  <a:lnTo>
                    <a:pt x="191"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99"/>
            <p:cNvSpPr/>
            <p:nvPr/>
          </p:nvSpPr>
          <p:spPr>
            <a:xfrm>
              <a:off x="4392800" y="3214525"/>
              <a:ext cx="84250" cy="100325"/>
            </a:xfrm>
            <a:custGeom>
              <a:avLst/>
              <a:gdLst/>
              <a:ahLst/>
              <a:cxnLst/>
              <a:rect l="l" t="t" r="r" b="b"/>
              <a:pathLst>
                <a:path w="3370" h="4013" extrusionOk="0">
                  <a:moveTo>
                    <a:pt x="0" y="0"/>
                  </a:moveTo>
                  <a:lnTo>
                    <a:pt x="0" y="2036"/>
                  </a:lnTo>
                  <a:cubicBezTo>
                    <a:pt x="0" y="2405"/>
                    <a:pt x="262" y="2941"/>
                    <a:pt x="620" y="3262"/>
                  </a:cubicBezTo>
                  <a:cubicBezTo>
                    <a:pt x="1251" y="3798"/>
                    <a:pt x="1703" y="4012"/>
                    <a:pt x="2120" y="4012"/>
                  </a:cubicBezTo>
                  <a:cubicBezTo>
                    <a:pt x="2441" y="4012"/>
                    <a:pt x="2965" y="2953"/>
                    <a:pt x="3144" y="2155"/>
                  </a:cubicBezTo>
                  <a:cubicBezTo>
                    <a:pt x="3370" y="1083"/>
                    <a:pt x="3132" y="0"/>
                    <a:pt x="313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99"/>
            <p:cNvSpPr/>
            <p:nvPr/>
          </p:nvSpPr>
          <p:spPr>
            <a:xfrm>
              <a:off x="4388625" y="3234150"/>
              <a:ext cx="14925" cy="6575"/>
            </a:xfrm>
            <a:custGeom>
              <a:avLst/>
              <a:gdLst/>
              <a:ahLst/>
              <a:cxnLst/>
              <a:rect l="l" t="t" r="r" b="b"/>
              <a:pathLst>
                <a:path w="597" h="263" extrusionOk="0">
                  <a:moveTo>
                    <a:pt x="1" y="1"/>
                  </a:moveTo>
                  <a:lnTo>
                    <a:pt x="1" y="263"/>
                  </a:lnTo>
                  <a:lnTo>
                    <a:pt x="596" y="263"/>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99"/>
            <p:cNvSpPr/>
            <p:nvPr/>
          </p:nvSpPr>
          <p:spPr>
            <a:xfrm>
              <a:off x="4383275" y="3237725"/>
              <a:ext cx="22950" cy="36050"/>
            </a:xfrm>
            <a:custGeom>
              <a:avLst/>
              <a:gdLst/>
              <a:ahLst/>
              <a:cxnLst/>
              <a:rect l="l" t="t" r="r" b="b"/>
              <a:pathLst>
                <a:path w="918" h="1442" extrusionOk="0">
                  <a:moveTo>
                    <a:pt x="489" y="1"/>
                  </a:moveTo>
                  <a:cubicBezTo>
                    <a:pt x="250" y="1"/>
                    <a:pt x="0" y="132"/>
                    <a:pt x="0" y="525"/>
                  </a:cubicBezTo>
                  <a:cubicBezTo>
                    <a:pt x="0" y="917"/>
                    <a:pt x="250" y="1441"/>
                    <a:pt x="489" y="1441"/>
                  </a:cubicBezTo>
                  <a:cubicBezTo>
                    <a:pt x="727" y="1441"/>
                    <a:pt x="917" y="1120"/>
                    <a:pt x="917" y="727"/>
                  </a:cubicBezTo>
                  <a:cubicBezTo>
                    <a:pt x="917" y="322"/>
                    <a:pt x="727" y="1"/>
                    <a:pt x="48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99"/>
            <p:cNvSpPr/>
            <p:nvPr/>
          </p:nvSpPr>
          <p:spPr>
            <a:xfrm>
              <a:off x="4383275" y="3183975"/>
              <a:ext cx="113125" cy="66875"/>
            </a:xfrm>
            <a:custGeom>
              <a:avLst/>
              <a:gdLst/>
              <a:ahLst/>
              <a:cxnLst/>
              <a:rect l="l" t="t" r="r" b="b"/>
              <a:pathLst>
                <a:path w="4525" h="2675" extrusionOk="0">
                  <a:moveTo>
                    <a:pt x="3495" y="0"/>
                  </a:moveTo>
                  <a:cubicBezTo>
                    <a:pt x="3335" y="0"/>
                    <a:pt x="3171" y="39"/>
                    <a:pt x="3025" y="115"/>
                  </a:cubicBezTo>
                  <a:cubicBezTo>
                    <a:pt x="2775" y="258"/>
                    <a:pt x="2489" y="329"/>
                    <a:pt x="2203" y="329"/>
                  </a:cubicBezTo>
                  <a:lnTo>
                    <a:pt x="1143" y="329"/>
                  </a:lnTo>
                  <a:cubicBezTo>
                    <a:pt x="512" y="329"/>
                    <a:pt x="0" y="841"/>
                    <a:pt x="0" y="1472"/>
                  </a:cubicBezTo>
                  <a:lnTo>
                    <a:pt x="0" y="1722"/>
                  </a:lnTo>
                  <a:lnTo>
                    <a:pt x="512" y="2198"/>
                  </a:lnTo>
                  <a:lnTo>
                    <a:pt x="667" y="2675"/>
                  </a:lnTo>
                  <a:lnTo>
                    <a:pt x="703" y="2675"/>
                  </a:lnTo>
                  <a:cubicBezTo>
                    <a:pt x="905" y="2675"/>
                    <a:pt x="1072" y="2520"/>
                    <a:pt x="1084" y="2317"/>
                  </a:cubicBezTo>
                  <a:cubicBezTo>
                    <a:pt x="1108" y="1996"/>
                    <a:pt x="1334" y="1722"/>
                    <a:pt x="1667" y="1722"/>
                  </a:cubicBezTo>
                  <a:lnTo>
                    <a:pt x="2667" y="1722"/>
                  </a:lnTo>
                  <a:cubicBezTo>
                    <a:pt x="2732" y="1701"/>
                    <a:pt x="2803" y="1694"/>
                    <a:pt x="2878" y="1694"/>
                  </a:cubicBezTo>
                  <a:cubicBezTo>
                    <a:pt x="3059" y="1694"/>
                    <a:pt x="3264" y="1737"/>
                    <a:pt x="3461" y="1737"/>
                  </a:cubicBezTo>
                  <a:cubicBezTo>
                    <a:pt x="3601" y="1737"/>
                    <a:pt x="3738" y="1715"/>
                    <a:pt x="3858" y="1639"/>
                  </a:cubicBezTo>
                  <a:cubicBezTo>
                    <a:pt x="4525" y="1186"/>
                    <a:pt x="4441" y="710"/>
                    <a:pt x="4180" y="341"/>
                  </a:cubicBezTo>
                  <a:cubicBezTo>
                    <a:pt x="4023" y="110"/>
                    <a:pt x="3764" y="0"/>
                    <a:pt x="3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99"/>
            <p:cNvSpPr/>
            <p:nvPr/>
          </p:nvSpPr>
          <p:spPr>
            <a:xfrm>
              <a:off x="4720825" y="3321975"/>
              <a:ext cx="50325" cy="77425"/>
            </a:xfrm>
            <a:custGeom>
              <a:avLst/>
              <a:gdLst/>
              <a:ahLst/>
              <a:cxnLst/>
              <a:rect l="l" t="t" r="r" b="b"/>
              <a:pathLst>
                <a:path w="2013" h="3097" extrusionOk="0">
                  <a:moveTo>
                    <a:pt x="1570" y="0"/>
                  </a:moveTo>
                  <a:cubicBezTo>
                    <a:pt x="1567" y="0"/>
                    <a:pt x="1563" y="0"/>
                    <a:pt x="1560" y="0"/>
                  </a:cubicBezTo>
                  <a:cubicBezTo>
                    <a:pt x="1453" y="0"/>
                    <a:pt x="774" y="488"/>
                    <a:pt x="524" y="869"/>
                  </a:cubicBezTo>
                  <a:cubicBezTo>
                    <a:pt x="286" y="1262"/>
                    <a:pt x="24" y="1965"/>
                    <a:pt x="12" y="2477"/>
                  </a:cubicBezTo>
                  <a:cubicBezTo>
                    <a:pt x="0" y="3001"/>
                    <a:pt x="226" y="3072"/>
                    <a:pt x="584" y="3096"/>
                  </a:cubicBezTo>
                  <a:cubicBezTo>
                    <a:pt x="588" y="3096"/>
                    <a:pt x="592" y="3096"/>
                    <a:pt x="596" y="3096"/>
                  </a:cubicBezTo>
                  <a:cubicBezTo>
                    <a:pt x="950" y="3096"/>
                    <a:pt x="1346" y="2096"/>
                    <a:pt x="1346" y="2096"/>
                  </a:cubicBezTo>
                  <a:cubicBezTo>
                    <a:pt x="1346" y="2096"/>
                    <a:pt x="2012" y="1179"/>
                    <a:pt x="1762" y="1179"/>
                  </a:cubicBezTo>
                  <a:cubicBezTo>
                    <a:pt x="1760" y="1179"/>
                    <a:pt x="1758" y="1179"/>
                    <a:pt x="1756" y="1179"/>
                  </a:cubicBezTo>
                  <a:cubicBezTo>
                    <a:pt x="1529" y="1179"/>
                    <a:pt x="1158" y="1779"/>
                    <a:pt x="959" y="1779"/>
                  </a:cubicBezTo>
                  <a:cubicBezTo>
                    <a:pt x="948" y="1779"/>
                    <a:pt x="938" y="1778"/>
                    <a:pt x="929" y="1774"/>
                  </a:cubicBezTo>
                  <a:cubicBezTo>
                    <a:pt x="738" y="1703"/>
                    <a:pt x="965" y="1310"/>
                    <a:pt x="1203" y="976"/>
                  </a:cubicBezTo>
                  <a:cubicBezTo>
                    <a:pt x="1427" y="646"/>
                    <a:pt x="1932" y="0"/>
                    <a:pt x="157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99"/>
            <p:cNvSpPr/>
            <p:nvPr/>
          </p:nvSpPr>
          <p:spPr>
            <a:xfrm>
              <a:off x="4366900" y="3199025"/>
              <a:ext cx="103600" cy="62250"/>
            </a:xfrm>
            <a:custGeom>
              <a:avLst/>
              <a:gdLst/>
              <a:ahLst/>
              <a:cxnLst/>
              <a:rect l="l" t="t" r="r" b="b"/>
              <a:pathLst>
                <a:path w="4144" h="2490" extrusionOk="0">
                  <a:moveTo>
                    <a:pt x="4073" y="1"/>
                  </a:moveTo>
                  <a:cubicBezTo>
                    <a:pt x="3453" y="882"/>
                    <a:pt x="2108" y="834"/>
                    <a:pt x="1275" y="1072"/>
                  </a:cubicBezTo>
                  <a:cubicBezTo>
                    <a:pt x="453" y="1311"/>
                    <a:pt x="1" y="2489"/>
                    <a:pt x="1" y="2489"/>
                  </a:cubicBezTo>
                  <a:cubicBezTo>
                    <a:pt x="584" y="1858"/>
                    <a:pt x="941" y="2251"/>
                    <a:pt x="2429" y="1906"/>
                  </a:cubicBezTo>
                  <a:cubicBezTo>
                    <a:pt x="3918" y="1549"/>
                    <a:pt x="3823" y="1275"/>
                    <a:pt x="4013" y="858"/>
                  </a:cubicBezTo>
                  <a:cubicBezTo>
                    <a:pt x="4144" y="561"/>
                    <a:pt x="4073"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99"/>
            <p:cNvSpPr/>
            <p:nvPr/>
          </p:nvSpPr>
          <p:spPr>
            <a:xfrm>
              <a:off x="4251700" y="3335250"/>
              <a:ext cx="153100" cy="414775"/>
            </a:xfrm>
            <a:custGeom>
              <a:avLst/>
              <a:gdLst/>
              <a:ahLst/>
              <a:cxnLst/>
              <a:rect l="l" t="t" r="r" b="b"/>
              <a:pathLst>
                <a:path w="6124" h="16591" extrusionOk="0">
                  <a:moveTo>
                    <a:pt x="4343" y="1"/>
                  </a:moveTo>
                  <a:cubicBezTo>
                    <a:pt x="3931" y="1"/>
                    <a:pt x="3518" y="198"/>
                    <a:pt x="3251" y="672"/>
                  </a:cubicBezTo>
                  <a:cubicBezTo>
                    <a:pt x="1644" y="3482"/>
                    <a:pt x="1" y="9256"/>
                    <a:pt x="108" y="16209"/>
                  </a:cubicBezTo>
                  <a:cubicBezTo>
                    <a:pt x="120" y="16424"/>
                    <a:pt x="287" y="16590"/>
                    <a:pt x="501" y="16590"/>
                  </a:cubicBezTo>
                  <a:cubicBezTo>
                    <a:pt x="668" y="16578"/>
                    <a:pt x="822" y="16471"/>
                    <a:pt x="858" y="16281"/>
                  </a:cubicBezTo>
                  <a:cubicBezTo>
                    <a:pt x="2846" y="6315"/>
                    <a:pt x="5537" y="1958"/>
                    <a:pt x="5537" y="1958"/>
                  </a:cubicBezTo>
                  <a:cubicBezTo>
                    <a:pt x="6124" y="923"/>
                    <a:pt x="5234" y="1"/>
                    <a:pt x="434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99"/>
            <p:cNvSpPr/>
            <p:nvPr/>
          </p:nvSpPr>
          <p:spPr>
            <a:xfrm>
              <a:off x="4204075" y="3843450"/>
              <a:ext cx="126825" cy="160775"/>
            </a:xfrm>
            <a:custGeom>
              <a:avLst/>
              <a:gdLst/>
              <a:ahLst/>
              <a:cxnLst/>
              <a:rect l="l" t="t" r="r" b="b"/>
              <a:pathLst>
                <a:path w="5073" h="6431" extrusionOk="0">
                  <a:moveTo>
                    <a:pt x="1" y="1"/>
                  </a:moveTo>
                  <a:lnTo>
                    <a:pt x="1" y="6430"/>
                  </a:lnTo>
                  <a:lnTo>
                    <a:pt x="5073" y="6430"/>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99"/>
            <p:cNvSpPr/>
            <p:nvPr/>
          </p:nvSpPr>
          <p:spPr>
            <a:xfrm>
              <a:off x="4204075" y="3843450"/>
              <a:ext cx="126825" cy="37550"/>
            </a:xfrm>
            <a:custGeom>
              <a:avLst/>
              <a:gdLst/>
              <a:ahLst/>
              <a:cxnLst/>
              <a:rect l="l" t="t" r="r" b="b"/>
              <a:pathLst>
                <a:path w="5073" h="1502" extrusionOk="0">
                  <a:moveTo>
                    <a:pt x="1" y="1"/>
                  </a:moveTo>
                  <a:lnTo>
                    <a:pt x="1" y="1501"/>
                  </a:lnTo>
                  <a:lnTo>
                    <a:pt x="5073" y="1501"/>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99"/>
            <p:cNvSpPr/>
            <p:nvPr/>
          </p:nvSpPr>
          <p:spPr>
            <a:xfrm>
              <a:off x="4193075" y="3843450"/>
              <a:ext cx="148850" cy="25325"/>
            </a:xfrm>
            <a:custGeom>
              <a:avLst/>
              <a:gdLst/>
              <a:ahLst/>
              <a:cxnLst/>
              <a:rect l="l" t="t" r="r" b="b"/>
              <a:pathLst>
                <a:path w="5954" h="1013" extrusionOk="0">
                  <a:moveTo>
                    <a:pt x="524" y="1"/>
                  </a:moveTo>
                  <a:cubicBezTo>
                    <a:pt x="238" y="1"/>
                    <a:pt x="0" y="227"/>
                    <a:pt x="0" y="513"/>
                  </a:cubicBezTo>
                  <a:lnTo>
                    <a:pt x="0" y="1013"/>
                  </a:lnTo>
                  <a:lnTo>
                    <a:pt x="5953" y="1013"/>
                  </a:lnTo>
                  <a:lnTo>
                    <a:pt x="5953" y="513"/>
                  </a:lnTo>
                  <a:cubicBezTo>
                    <a:pt x="5953" y="227"/>
                    <a:pt x="572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99"/>
            <p:cNvSpPr/>
            <p:nvPr/>
          </p:nvSpPr>
          <p:spPr>
            <a:xfrm>
              <a:off x="4216300" y="3790475"/>
              <a:ext cx="105975" cy="53000"/>
            </a:xfrm>
            <a:custGeom>
              <a:avLst/>
              <a:gdLst/>
              <a:ahLst/>
              <a:cxnLst/>
              <a:rect l="l" t="t" r="r" b="b"/>
              <a:pathLst>
                <a:path w="4239" h="2120" fill="none" extrusionOk="0">
                  <a:moveTo>
                    <a:pt x="4239" y="2120"/>
                  </a:moveTo>
                  <a:cubicBezTo>
                    <a:pt x="4239" y="953"/>
                    <a:pt x="3286" y="1"/>
                    <a:pt x="2119" y="1"/>
                  </a:cubicBezTo>
                  <a:cubicBezTo>
                    <a:pt x="953" y="1"/>
                    <a:pt x="0" y="953"/>
                    <a:pt x="0" y="2120"/>
                  </a:cubicBezTo>
                </a:path>
              </a:pathLst>
            </a:custGeom>
            <a:solidFill>
              <a:schemeClr val="lt2"/>
            </a:solidFill>
            <a:ln w="89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99"/>
            <p:cNvSpPr/>
            <p:nvPr/>
          </p:nvSpPr>
          <p:spPr>
            <a:xfrm>
              <a:off x="4245450" y="3744625"/>
              <a:ext cx="39100" cy="56700"/>
            </a:xfrm>
            <a:custGeom>
              <a:avLst/>
              <a:gdLst/>
              <a:ahLst/>
              <a:cxnLst/>
              <a:rect l="l" t="t" r="r" b="b"/>
              <a:pathLst>
                <a:path w="1564" h="2268" extrusionOk="0">
                  <a:moveTo>
                    <a:pt x="630" y="0"/>
                  </a:moveTo>
                  <a:cubicBezTo>
                    <a:pt x="440" y="0"/>
                    <a:pt x="291" y="103"/>
                    <a:pt x="179" y="430"/>
                  </a:cubicBezTo>
                  <a:cubicBezTo>
                    <a:pt x="37" y="846"/>
                    <a:pt x="1" y="1382"/>
                    <a:pt x="48" y="1835"/>
                  </a:cubicBezTo>
                  <a:cubicBezTo>
                    <a:pt x="310" y="1751"/>
                    <a:pt x="656" y="1680"/>
                    <a:pt x="656" y="1680"/>
                  </a:cubicBezTo>
                  <a:cubicBezTo>
                    <a:pt x="656" y="1525"/>
                    <a:pt x="691" y="1418"/>
                    <a:pt x="787" y="1418"/>
                  </a:cubicBezTo>
                  <a:cubicBezTo>
                    <a:pt x="989" y="1418"/>
                    <a:pt x="1120" y="2192"/>
                    <a:pt x="1358" y="2263"/>
                  </a:cubicBezTo>
                  <a:cubicBezTo>
                    <a:pt x="1367" y="2266"/>
                    <a:pt x="1374" y="2268"/>
                    <a:pt x="1381" y="2268"/>
                  </a:cubicBezTo>
                  <a:cubicBezTo>
                    <a:pt x="1564" y="2268"/>
                    <a:pt x="1299" y="1263"/>
                    <a:pt x="1299" y="1263"/>
                  </a:cubicBezTo>
                  <a:cubicBezTo>
                    <a:pt x="1299" y="1263"/>
                    <a:pt x="1275" y="156"/>
                    <a:pt x="941" y="61"/>
                  </a:cubicBezTo>
                  <a:cubicBezTo>
                    <a:pt x="827" y="25"/>
                    <a:pt x="724" y="0"/>
                    <a:pt x="63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99"/>
            <p:cNvSpPr/>
            <p:nvPr/>
          </p:nvSpPr>
          <p:spPr>
            <a:xfrm>
              <a:off x="4394275" y="3802675"/>
              <a:ext cx="65825" cy="65800"/>
            </a:xfrm>
            <a:custGeom>
              <a:avLst/>
              <a:gdLst/>
              <a:ahLst/>
              <a:cxnLst/>
              <a:rect l="l" t="t" r="r" b="b"/>
              <a:pathLst>
                <a:path w="2633" h="2632" extrusionOk="0">
                  <a:moveTo>
                    <a:pt x="1" y="1"/>
                  </a:moveTo>
                  <a:lnTo>
                    <a:pt x="1" y="2632"/>
                  </a:lnTo>
                  <a:lnTo>
                    <a:pt x="2632" y="263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99"/>
            <p:cNvSpPr/>
            <p:nvPr/>
          </p:nvSpPr>
          <p:spPr>
            <a:xfrm>
              <a:off x="4283550" y="3841675"/>
              <a:ext cx="137850" cy="137250"/>
            </a:xfrm>
            <a:custGeom>
              <a:avLst/>
              <a:gdLst/>
              <a:ahLst/>
              <a:cxnLst/>
              <a:rect l="l" t="t" r="r" b="b"/>
              <a:pathLst>
                <a:path w="5514" h="5490" extrusionOk="0">
                  <a:moveTo>
                    <a:pt x="4740" y="0"/>
                  </a:moveTo>
                  <a:lnTo>
                    <a:pt x="1" y="3846"/>
                  </a:lnTo>
                  <a:lnTo>
                    <a:pt x="1644" y="5489"/>
                  </a:lnTo>
                  <a:lnTo>
                    <a:pt x="5513" y="762"/>
                  </a:lnTo>
                  <a:lnTo>
                    <a:pt x="4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99"/>
            <p:cNvSpPr/>
            <p:nvPr/>
          </p:nvSpPr>
          <p:spPr>
            <a:xfrm>
              <a:off x="4400825" y="3805875"/>
              <a:ext cx="57175" cy="56075"/>
            </a:xfrm>
            <a:custGeom>
              <a:avLst/>
              <a:gdLst/>
              <a:ahLst/>
              <a:cxnLst/>
              <a:rect l="l" t="t" r="r" b="b"/>
              <a:pathLst>
                <a:path w="2287" h="2243" extrusionOk="0">
                  <a:moveTo>
                    <a:pt x="330" y="1"/>
                  </a:moveTo>
                  <a:cubicBezTo>
                    <a:pt x="209" y="1"/>
                    <a:pt x="90" y="45"/>
                    <a:pt x="1" y="135"/>
                  </a:cubicBezTo>
                  <a:lnTo>
                    <a:pt x="2108" y="2242"/>
                  </a:lnTo>
                  <a:cubicBezTo>
                    <a:pt x="2287" y="2063"/>
                    <a:pt x="2287" y="1766"/>
                    <a:pt x="2108" y="1587"/>
                  </a:cubicBezTo>
                  <a:lnTo>
                    <a:pt x="668" y="135"/>
                  </a:lnTo>
                  <a:cubicBezTo>
                    <a:pt x="572" y="45"/>
                    <a:pt x="45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99"/>
            <p:cNvSpPr/>
            <p:nvPr/>
          </p:nvSpPr>
          <p:spPr>
            <a:xfrm>
              <a:off x="4672000" y="3821125"/>
              <a:ext cx="179225" cy="202150"/>
            </a:xfrm>
            <a:custGeom>
              <a:avLst/>
              <a:gdLst/>
              <a:ahLst/>
              <a:cxnLst/>
              <a:rect l="l" t="t" r="r" b="b"/>
              <a:pathLst>
                <a:path w="7169" h="8086" extrusionOk="0">
                  <a:moveTo>
                    <a:pt x="3584" y="1"/>
                  </a:moveTo>
                  <a:lnTo>
                    <a:pt x="1072" y="1358"/>
                  </a:lnTo>
                  <a:cubicBezTo>
                    <a:pt x="251" y="1799"/>
                    <a:pt x="1" y="2858"/>
                    <a:pt x="524" y="3632"/>
                  </a:cubicBezTo>
                  <a:lnTo>
                    <a:pt x="3584" y="8085"/>
                  </a:lnTo>
                  <a:lnTo>
                    <a:pt x="6644" y="3632"/>
                  </a:lnTo>
                  <a:cubicBezTo>
                    <a:pt x="7168" y="2858"/>
                    <a:pt x="6918" y="1799"/>
                    <a:pt x="6097" y="1358"/>
                  </a:cubicBez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99"/>
            <p:cNvSpPr/>
            <p:nvPr/>
          </p:nvSpPr>
          <p:spPr>
            <a:xfrm>
              <a:off x="4586875" y="2850625"/>
              <a:ext cx="354825" cy="1092575"/>
            </a:xfrm>
            <a:custGeom>
              <a:avLst/>
              <a:gdLst/>
              <a:ahLst/>
              <a:cxnLst/>
              <a:rect l="l" t="t" r="r" b="b"/>
              <a:pathLst>
                <a:path w="14193" h="43703" extrusionOk="0">
                  <a:moveTo>
                    <a:pt x="6988" y="1"/>
                  </a:moveTo>
                  <a:cubicBezTo>
                    <a:pt x="6885" y="1"/>
                    <a:pt x="6781" y="66"/>
                    <a:pt x="6763" y="197"/>
                  </a:cubicBezTo>
                  <a:lnTo>
                    <a:pt x="6477" y="2995"/>
                  </a:lnTo>
                  <a:lnTo>
                    <a:pt x="6477" y="14758"/>
                  </a:lnTo>
                  <a:lnTo>
                    <a:pt x="619" y="4471"/>
                  </a:lnTo>
                  <a:cubicBezTo>
                    <a:pt x="563" y="4367"/>
                    <a:pt x="459" y="4312"/>
                    <a:pt x="353" y="4312"/>
                  </a:cubicBezTo>
                  <a:cubicBezTo>
                    <a:pt x="302" y="4312"/>
                    <a:pt x="250" y="4325"/>
                    <a:pt x="203" y="4352"/>
                  </a:cubicBezTo>
                  <a:cubicBezTo>
                    <a:pt x="48" y="4436"/>
                    <a:pt x="0" y="4626"/>
                    <a:pt x="84" y="4769"/>
                  </a:cubicBezTo>
                  <a:lnTo>
                    <a:pt x="5513" y="14306"/>
                  </a:lnTo>
                  <a:cubicBezTo>
                    <a:pt x="6144" y="15425"/>
                    <a:pt x="6477" y="16687"/>
                    <a:pt x="6477" y="17961"/>
                  </a:cubicBezTo>
                  <a:lnTo>
                    <a:pt x="6477" y="37333"/>
                  </a:lnTo>
                  <a:cubicBezTo>
                    <a:pt x="6477" y="38416"/>
                    <a:pt x="5882" y="39416"/>
                    <a:pt x="4918" y="39940"/>
                  </a:cubicBezTo>
                  <a:cubicBezTo>
                    <a:pt x="4870" y="39988"/>
                    <a:pt x="3263" y="40547"/>
                    <a:pt x="3727" y="42024"/>
                  </a:cubicBezTo>
                  <a:cubicBezTo>
                    <a:pt x="3763" y="41917"/>
                    <a:pt x="3810" y="41809"/>
                    <a:pt x="3858" y="41714"/>
                  </a:cubicBezTo>
                  <a:cubicBezTo>
                    <a:pt x="4060" y="41357"/>
                    <a:pt x="4429" y="41119"/>
                    <a:pt x="4822" y="41024"/>
                  </a:cubicBezTo>
                  <a:lnTo>
                    <a:pt x="5858" y="40762"/>
                  </a:lnTo>
                  <a:cubicBezTo>
                    <a:pt x="5905" y="40749"/>
                    <a:pt x="5953" y="40744"/>
                    <a:pt x="5999" y="40744"/>
                  </a:cubicBezTo>
                  <a:cubicBezTo>
                    <a:pt x="6268" y="40744"/>
                    <a:pt x="6510" y="40940"/>
                    <a:pt x="6561" y="41214"/>
                  </a:cubicBezTo>
                  <a:lnTo>
                    <a:pt x="6989" y="43702"/>
                  </a:lnTo>
                  <a:lnTo>
                    <a:pt x="7466" y="41214"/>
                  </a:lnTo>
                  <a:cubicBezTo>
                    <a:pt x="7516" y="40940"/>
                    <a:pt x="7758" y="40744"/>
                    <a:pt x="8027" y="40744"/>
                  </a:cubicBezTo>
                  <a:cubicBezTo>
                    <a:pt x="8074" y="40744"/>
                    <a:pt x="8121" y="40749"/>
                    <a:pt x="8168" y="40762"/>
                  </a:cubicBezTo>
                  <a:lnTo>
                    <a:pt x="9156" y="41024"/>
                  </a:lnTo>
                  <a:cubicBezTo>
                    <a:pt x="9561" y="41119"/>
                    <a:pt x="9918" y="41357"/>
                    <a:pt x="10121" y="41714"/>
                  </a:cubicBezTo>
                  <a:cubicBezTo>
                    <a:pt x="10180" y="41809"/>
                    <a:pt x="10216" y="41917"/>
                    <a:pt x="10252" y="42024"/>
                  </a:cubicBezTo>
                  <a:cubicBezTo>
                    <a:pt x="10466" y="41333"/>
                    <a:pt x="10180" y="40547"/>
                    <a:pt x="9502" y="40178"/>
                  </a:cubicBezTo>
                  <a:cubicBezTo>
                    <a:pt x="9394" y="40083"/>
                    <a:pt x="7501" y="39428"/>
                    <a:pt x="7501" y="37333"/>
                  </a:cubicBezTo>
                  <a:lnTo>
                    <a:pt x="7501" y="18223"/>
                  </a:lnTo>
                  <a:cubicBezTo>
                    <a:pt x="7501" y="16806"/>
                    <a:pt x="7918" y="15401"/>
                    <a:pt x="8692" y="14199"/>
                  </a:cubicBezTo>
                  <a:lnTo>
                    <a:pt x="14109" y="5864"/>
                  </a:lnTo>
                  <a:cubicBezTo>
                    <a:pt x="14193" y="5722"/>
                    <a:pt x="14157" y="5531"/>
                    <a:pt x="14014" y="5448"/>
                  </a:cubicBezTo>
                  <a:cubicBezTo>
                    <a:pt x="13960" y="5412"/>
                    <a:pt x="13900" y="5395"/>
                    <a:pt x="13840" y="5395"/>
                  </a:cubicBezTo>
                  <a:cubicBezTo>
                    <a:pt x="13741" y="5395"/>
                    <a:pt x="13645" y="5442"/>
                    <a:pt x="13585" y="5531"/>
                  </a:cubicBezTo>
                  <a:lnTo>
                    <a:pt x="7501" y="14901"/>
                  </a:lnTo>
                  <a:lnTo>
                    <a:pt x="7501" y="2995"/>
                  </a:lnTo>
                  <a:lnTo>
                    <a:pt x="7204" y="197"/>
                  </a:lnTo>
                  <a:cubicBezTo>
                    <a:pt x="7192" y="66"/>
                    <a:pt x="7090" y="1"/>
                    <a:pt x="6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99"/>
            <p:cNvSpPr/>
            <p:nvPr/>
          </p:nvSpPr>
          <p:spPr>
            <a:xfrm>
              <a:off x="4565450" y="2901375"/>
              <a:ext cx="51500" cy="65800"/>
            </a:xfrm>
            <a:custGeom>
              <a:avLst/>
              <a:gdLst/>
              <a:ahLst/>
              <a:cxnLst/>
              <a:rect l="l" t="t" r="r" b="b"/>
              <a:pathLst>
                <a:path w="2060" h="2632" extrusionOk="0">
                  <a:moveTo>
                    <a:pt x="333" y="1"/>
                  </a:moveTo>
                  <a:cubicBezTo>
                    <a:pt x="333" y="1"/>
                    <a:pt x="0" y="1346"/>
                    <a:pt x="238" y="1834"/>
                  </a:cubicBezTo>
                  <a:cubicBezTo>
                    <a:pt x="476" y="2334"/>
                    <a:pt x="1596" y="2632"/>
                    <a:pt x="1596" y="2632"/>
                  </a:cubicBezTo>
                  <a:cubicBezTo>
                    <a:pt x="1596" y="2632"/>
                    <a:pt x="2060" y="1572"/>
                    <a:pt x="1822" y="1072"/>
                  </a:cubicBezTo>
                  <a:cubicBezTo>
                    <a:pt x="1584" y="584"/>
                    <a:pt x="33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99"/>
            <p:cNvSpPr/>
            <p:nvPr/>
          </p:nvSpPr>
          <p:spPr>
            <a:xfrm>
              <a:off x="4553225" y="2970650"/>
              <a:ext cx="48250" cy="31950"/>
            </a:xfrm>
            <a:custGeom>
              <a:avLst/>
              <a:gdLst/>
              <a:ahLst/>
              <a:cxnLst/>
              <a:rect l="l" t="t" r="r" b="b"/>
              <a:pathLst>
                <a:path w="1930" h="1278" extrusionOk="0">
                  <a:moveTo>
                    <a:pt x="1055" y="0"/>
                  </a:moveTo>
                  <a:cubicBezTo>
                    <a:pt x="956" y="0"/>
                    <a:pt x="863" y="15"/>
                    <a:pt x="787" y="51"/>
                  </a:cubicBezTo>
                  <a:cubicBezTo>
                    <a:pt x="418" y="230"/>
                    <a:pt x="1" y="1147"/>
                    <a:pt x="1" y="1147"/>
                  </a:cubicBezTo>
                  <a:cubicBezTo>
                    <a:pt x="1" y="1147"/>
                    <a:pt x="543" y="1277"/>
                    <a:pt x="969" y="1277"/>
                  </a:cubicBezTo>
                  <a:cubicBezTo>
                    <a:pt x="1119" y="1277"/>
                    <a:pt x="1254" y="1261"/>
                    <a:pt x="1346" y="1218"/>
                  </a:cubicBezTo>
                  <a:cubicBezTo>
                    <a:pt x="1715" y="1040"/>
                    <a:pt x="1930" y="218"/>
                    <a:pt x="1930" y="218"/>
                  </a:cubicBezTo>
                  <a:cubicBezTo>
                    <a:pt x="1930" y="218"/>
                    <a:pt x="1441"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99"/>
            <p:cNvSpPr/>
            <p:nvPr/>
          </p:nvSpPr>
          <p:spPr>
            <a:xfrm>
              <a:off x="4764575" y="2999725"/>
              <a:ext cx="48550" cy="32025"/>
            </a:xfrm>
            <a:custGeom>
              <a:avLst/>
              <a:gdLst/>
              <a:ahLst/>
              <a:cxnLst/>
              <a:rect l="l" t="t" r="r" b="b"/>
              <a:pathLst>
                <a:path w="1942" h="1281" extrusionOk="0">
                  <a:moveTo>
                    <a:pt x="991" y="1"/>
                  </a:moveTo>
                  <a:cubicBezTo>
                    <a:pt x="831" y="1"/>
                    <a:pt x="684" y="18"/>
                    <a:pt x="584" y="67"/>
                  </a:cubicBezTo>
                  <a:cubicBezTo>
                    <a:pt x="215" y="246"/>
                    <a:pt x="0" y="1067"/>
                    <a:pt x="0" y="1067"/>
                  </a:cubicBezTo>
                  <a:cubicBezTo>
                    <a:pt x="0" y="1067"/>
                    <a:pt x="503" y="1281"/>
                    <a:pt x="887" y="1281"/>
                  </a:cubicBezTo>
                  <a:cubicBezTo>
                    <a:pt x="983" y="1281"/>
                    <a:pt x="1072" y="1267"/>
                    <a:pt x="1143" y="1234"/>
                  </a:cubicBezTo>
                  <a:cubicBezTo>
                    <a:pt x="1512" y="1055"/>
                    <a:pt x="1941" y="127"/>
                    <a:pt x="1941" y="127"/>
                  </a:cubicBezTo>
                  <a:cubicBezTo>
                    <a:pt x="1941" y="127"/>
                    <a:pt x="1418" y="1"/>
                    <a:pt x="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99"/>
            <p:cNvSpPr/>
            <p:nvPr/>
          </p:nvSpPr>
          <p:spPr>
            <a:xfrm>
              <a:off x="4591050" y="3040825"/>
              <a:ext cx="50900" cy="31875"/>
            </a:xfrm>
            <a:custGeom>
              <a:avLst/>
              <a:gdLst/>
              <a:ahLst/>
              <a:cxnLst/>
              <a:rect l="l" t="t" r="r" b="b"/>
              <a:pathLst>
                <a:path w="2036" h="1275" extrusionOk="0">
                  <a:moveTo>
                    <a:pt x="1114" y="1"/>
                  </a:moveTo>
                  <a:cubicBezTo>
                    <a:pt x="673" y="1"/>
                    <a:pt x="0" y="245"/>
                    <a:pt x="0" y="245"/>
                  </a:cubicBezTo>
                  <a:cubicBezTo>
                    <a:pt x="0" y="245"/>
                    <a:pt x="524" y="1114"/>
                    <a:pt x="905" y="1245"/>
                  </a:cubicBezTo>
                  <a:cubicBezTo>
                    <a:pt x="959" y="1265"/>
                    <a:pt x="1021" y="1274"/>
                    <a:pt x="1088" y="1274"/>
                  </a:cubicBezTo>
                  <a:cubicBezTo>
                    <a:pt x="1485" y="1274"/>
                    <a:pt x="2036" y="959"/>
                    <a:pt x="2036" y="959"/>
                  </a:cubicBezTo>
                  <a:cubicBezTo>
                    <a:pt x="2036" y="959"/>
                    <a:pt x="1715" y="161"/>
                    <a:pt x="1334" y="31"/>
                  </a:cubicBezTo>
                  <a:cubicBezTo>
                    <a:pt x="1273" y="10"/>
                    <a:pt x="1198" y="1"/>
                    <a:pt x="1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99"/>
            <p:cNvSpPr/>
            <p:nvPr/>
          </p:nvSpPr>
          <p:spPr>
            <a:xfrm>
              <a:off x="4654725" y="3021925"/>
              <a:ext cx="37550" cy="50925"/>
            </a:xfrm>
            <a:custGeom>
              <a:avLst/>
              <a:gdLst/>
              <a:ahLst/>
              <a:cxnLst/>
              <a:rect l="l" t="t" r="r" b="b"/>
              <a:pathLst>
                <a:path w="1502" h="2037" extrusionOk="0">
                  <a:moveTo>
                    <a:pt x="1144" y="1"/>
                  </a:moveTo>
                  <a:cubicBezTo>
                    <a:pt x="1144" y="1"/>
                    <a:pt x="275" y="536"/>
                    <a:pt x="144" y="917"/>
                  </a:cubicBezTo>
                  <a:cubicBezTo>
                    <a:pt x="1" y="1298"/>
                    <a:pt x="430" y="2037"/>
                    <a:pt x="430" y="2037"/>
                  </a:cubicBezTo>
                  <a:cubicBezTo>
                    <a:pt x="430" y="2037"/>
                    <a:pt x="1227" y="1715"/>
                    <a:pt x="1358" y="1334"/>
                  </a:cubicBezTo>
                  <a:cubicBezTo>
                    <a:pt x="1501" y="953"/>
                    <a:pt x="1144"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99"/>
            <p:cNvSpPr/>
            <p:nvPr/>
          </p:nvSpPr>
          <p:spPr>
            <a:xfrm>
              <a:off x="4601450" y="2928175"/>
              <a:ext cx="50325" cy="68775"/>
            </a:xfrm>
            <a:custGeom>
              <a:avLst/>
              <a:gdLst/>
              <a:ahLst/>
              <a:cxnLst/>
              <a:rect l="l" t="t" r="r" b="b"/>
              <a:pathLst>
                <a:path w="2013" h="2751" extrusionOk="0">
                  <a:moveTo>
                    <a:pt x="1537" y="0"/>
                  </a:moveTo>
                  <a:cubicBezTo>
                    <a:pt x="1537" y="0"/>
                    <a:pt x="358" y="715"/>
                    <a:pt x="179" y="1238"/>
                  </a:cubicBezTo>
                  <a:cubicBezTo>
                    <a:pt x="1" y="1750"/>
                    <a:pt x="584" y="2751"/>
                    <a:pt x="584" y="2751"/>
                  </a:cubicBezTo>
                  <a:cubicBezTo>
                    <a:pt x="584" y="2751"/>
                    <a:pt x="1656" y="2334"/>
                    <a:pt x="1834" y="1810"/>
                  </a:cubicBezTo>
                  <a:cubicBezTo>
                    <a:pt x="2013" y="1298"/>
                    <a:pt x="1537" y="0"/>
                    <a:pt x="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99"/>
            <p:cNvSpPr/>
            <p:nvPr/>
          </p:nvSpPr>
          <p:spPr>
            <a:xfrm>
              <a:off x="4928275" y="2930550"/>
              <a:ext cx="51825" cy="63425"/>
            </a:xfrm>
            <a:custGeom>
              <a:avLst/>
              <a:gdLst/>
              <a:ahLst/>
              <a:cxnLst/>
              <a:rect l="l" t="t" r="r" b="b"/>
              <a:pathLst>
                <a:path w="2073" h="2537" extrusionOk="0">
                  <a:moveTo>
                    <a:pt x="1822" y="0"/>
                  </a:moveTo>
                  <a:lnTo>
                    <a:pt x="1822" y="0"/>
                  </a:lnTo>
                  <a:cubicBezTo>
                    <a:pt x="1822" y="1"/>
                    <a:pt x="537" y="501"/>
                    <a:pt x="275" y="977"/>
                  </a:cubicBezTo>
                  <a:cubicBezTo>
                    <a:pt x="1" y="1453"/>
                    <a:pt x="406" y="2537"/>
                    <a:pt x="406" y="2537"/>
                  </a:cubicBezTo>
                  <a:cubicBezTo>
                    <a:pt x="406" y="2537"/>
                    <a:pt x="1537" y="2310"/>
                    <a:pt x="1799" y="1834"/>
                  </a:cubicBezTo>
                  <a:cubicBezTo>
                    <a:pt x="2072" y="1358"/>
                    <a:pt x="1822" y="1"/>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99"/>
            <p:cNvSpPr/>
            <p:nvPr/>
          </p:nvSpPr>
          <p:spPr>
            <a:xfrm>
              <a:off x="4864275" y="3089650"/>
              <a:ext cx="51825" cy="32125"/>
            </a:xfrm>
            <a:custGeom>
              <a:avLst/>
              <a:gdLst/>
              <a:ahLst/>
              <a:cxnLst/>
              <a:rect l="l" t="t" r="r" b="b"/>
              <a:pathLst>
                <a:path w="2073" h="1285" extrusionOk="0">
                  <a:moveTo>
                    <a:pt x="901" y="1"/>
                  </a:moveTo>
                  <a:cubicBezTo>
                    <a:pt x="845" y="1"/>
                    <a:pt x="794" y="6"/>
                    <a:pt x="751" y="18"/>
                  </a:cubicBezTo>
                  <a:cubicBezTo>
                    <a:pt x="358" y="137"/>
                    <a:pt x="1" y="911"/>
                    <a:pt x="1" y="911"/>
                  </a:cubicBezTo>
                  <a:cubicBezTo>
                    <a:pt x="1" y="911"/>
                    <a:pt x="566" y="1284"/>
                    <a:pt x="966" y="1284"/>
                  </a:cubicBezTo>
                  <a:cubicBezTo>
                    <a:pt x="1012" y="1284"/>
                    <a:pt x="1056" y="1279"/>
                    <a:pt x="1096" y="1268"/>
                  </a:cubicBezTo>
                  <a:cubicBezTo>
                    <a:pt x="1489" y="1161"/>
                    <a:pt x="2073" y="328"/>
                    <a:pt x="2073" y="328"/>
                  </a:cubicBezTo>
                  <a:cubicBezTo>
                    <a:pt x="2073" y="328"/>
                    <a:pt x="1334"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99"/>
            <p:cNvSpPr/>
            <p:nvPr/>
          </p:nvSpPr>
          <p:spPr>
            <a:xfrm>
              <a:off x="4863100" y="2996025"/>
              <a:ext cx="36625" cy="51825"/>
            </a:xfrm>
            <a:custGeom>
              <a:avLst/>
              <a:gdLst/>
              <a:ahLst/>
              <a:cxnLst/>
              <a:rect l="l" t="t" r="r" b="b"/>
              <a:pathLst>
                <a:path w="1465" h="2073" extrusionOk="0">
                  <a:moveTo>
                    <a:pt x="405" y="1"/>
                  </a:moveTo>
                  <a:cubicBezTo>
                    <a:pt x="405" y="1"/>
                    <a:pt x="0" y="941"/>
                    <a:pt x="107" y="1322"/>
                  </a:cubicBezTo>
                  <a:cubicBezTo>
                    <a:pt x="215" y="1715"/>
                    <a:pt x="989" y="2073"/>
                    <a:pt x="989" y="2073"/>
                  </a:cubicBezTo>
                  <a:cubicBezTo>
                    <a:pt x="989" y="2073"/>
                    <a:pt x="1465" y="1358"/>
                    <a:pt x="1358" y="977"/>
                  </a:cubicBezTo>
                  <a:cubicBezTo>
                    <a:pt x="1239" y="584"/>
                    <a:pt x="405" y="1"/>
                    <a:pt x="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99"/>
            <p:cNvSpPr/>
            <p:nvPr/>
          </p:nvSpPr>
          <p:spPr>
            <a:xfrm>
              <a:off x="4919950" y="2989400"/>
              <a:ext cx="69975" cy="43275"/>
            </a:xfrm>
            <a:custGeom>
              <a:avLst/>
              <a:gdLst/>
              <a:ahLst/>
              <a:cxnLst/>
              <a:rect l="l" t="t" r="r" b="b"/>
              <a:pathLst>
                <a:path w="2799" h="1731" extrusionOk="0">
                  <a:moveTo>
                    <a:pt x="1232" y="1"/>
                  </a:moveTo>
                  <a:cubicBezTo>
                    <a:pt x="1151" y="1"/>
                    <a:pt x="1076" y="9"/>
                    <a:pt x="1012" y="28"/>
                  </a:cubicBezTo>
                  <a:cubicBezTo>
                    <a:pt x="477" y="171"/>
                    <a:pt x="0" y="1218"/>
                    <a:pt x="0" y="1218"/>
                  </a:cubicBezTo>
                  <a:cubicBezTo>
                    <a:pt x="0" y="1218"/>
                    <a:pt x="759" y="1731"/>
                    <a:pt x="1303" y="1731"/>
                  </a:cubicBezTo>
                  <a:cubicBezTo>
                    <a:pt x="1369" y="1731"/>
                    <a:pt x="1431" y="1723"/>
                    <a:pt x="1489" y="1707"/>
                  </a:cubicBezTo>
                  <a:cubicBezTo>
                    <a:pt x="2013" y="1564"/>
                    <a:pt x="2798" y="433"/>
                    <a:pt x="2798" y="433"/>
                  </a:cubicBezTo>
                  <a:cubicBezTo>
                    <a:pt x="2798" y="433"/>
                    <a:pt x="1824" y="1"/>
                    <a:pt x="1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99"/>
            <p:cNvSpPr/>
            <p:nvPr/>
          </p:nvSpPr>
          <p:spPr>
            <a:xfrm>
              <a:off x="4757425" y="2832925"/>
              <a:ext cx="50625" cy="68475"/>
            </a:xfrm>
            <a:custGeom>
              <a:avLst/>
              <a:gdLst/>
              <a:ahLst/>
              <a:cxnLst/>
              <a:rect l="l" t="t" r="r" b="b"/>
              <a:pathLst>
                <a:path w="2025" h="2739" extrusionOk="0">
                  <a:moveTo>
                    <a:pt x="1548" y="0"/>
                  </a:moveTo>
                  <a:cubicBezTo>
                    <a:pt x="1548" y="0"/>
                    <a:pt x="370" y="715"/>
                    <a:pt x="179" y="1227"/>
                  </a:cubicBezTo>
                  <a:cubicBezTo>
                    <a:pt x="1" y="1750"/>
                    <a:pt x="584" y="2739"/>
                    <a:pt x="584" y="2739"/>
                  </a:cubicBezTo>
                  <a:cubicBezTo>
                    <a:pt x="584" y="2739"/>
                    <a:pt x="1656" y="2322"/>
                    <a:pt x="1846" y="1810"/>
                  </a:cubicBezTo>
                  <a:cubicBezTo>
                    <a:pt x="2025" y="1286"/>
                    <a:pt x="1548"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99"/>
            <p:cNvSpPr/>
            <p:nvPr/>
          </p:nvSpPr>
          <p:spPr>
            <a:xfrm>
              <a:off x="4771725" y="2864350"/>
              <a:ext cx="65500" cy="43250"/>
            </a:xfrm>
            <a:custGeom>
              <a:avLst/>
              <a:gdLst/>
              <a:ahLst/>
              <a:cxnLst/>
              <a:rect l="l" t="t" r="r" b="b"/>
              <a:pathLst>
                <a:path w="2620" h="1730" extrusionOk="0">
                  <a:moveTo>
                    <a:pt x="1331" y="1"/>
                  </a:moveTo>
                  <a:cubicBezTo>
                    <a:pt x="1117" y="1"/>
                    <a:pt x="921" y="24"/>
                    <a:pt x="786" y="89"/>
                  </a:cubicBezTo>
                  <a:cubicBezTo>
                    <a:pt x="298" y="327"/>
                    <a:pt x="0" y="1446"/>
                    <a:pt x="0" y="1446"/>
                  </a:cubicBezTo>
                  <a:cubicBezTo>
                    <a:pt x="0" y="1446"/>
                    <a:pt x="664" y="1730"/>
                    <a:pt x="1183" y="1730"/>
                  </a:cubicBezTo>
                  <a:cubicBezTo>
                    <a:pt x="1320" y="1730"/>
                    <a:pt x="1446" y="1710"/>
                    <a:pt x="1548" y="1660"/>
                  </a:cubicBezTo>
                  <a:cubicBezTo>
                    <a:pt x="2048" y="1422"/>
                    <a:pt x="2619" y="172"/>
                    <a:pt x="2619" y="172"/>
                  </a:cubicBezTo>
                  <a:cubicBezTo>
                    <a:pt x="2619" y="172"/>
                    <a:pt x="1909" y="1"/>
                    <a:pt x="1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99"/>
            <p:cNvSpPr/>
            <p:nvPr/>
          </p:nvSpPr>
          <p:spPr>
            <a:xfrm>
              <a:off x="4702650" y="2939825"/>
              <a:ext cx="58975" cy="45650"/>
            </a:xfrm>
            <a:custGeom>
              <a:avLst/>
              <a:gdLst/>
              <a:ahLst/>
              <a:cxnLst/>
              <a:rect l="l" t="t" r="r" b="b"/>
              <a:pathLst>
                <a:path w="2359" h="1826" extrusionOk="0">
                  <a:moveTo>
                    <a:pt x="392" y="1"/>
                  </a:moveTo>
                  <a:cubicBezTo>
                    <a:pt x="162" y="1"/>
                    <a:pt x="1" y="10"/>
                    <a:pt x="1" y="10"/>
                  </a:cubicBezTo>
                  <a:cubicBezTo>
                    <a:pt x="1" y="10"/>
                    <a:pt x="346" y="1344"/>
                    <a:pt x="787" y="1665"/>
                  </a:cubicBezTo>
                  <a:cubicBezTo>
                    <a:pt x="959" y="1788"/>
                    <a:pt x="1227" y="1826"/>
                    <a:pt x="1494" y="1826"/>
                  </a:cubicBezTo>
                  <a:cubicBezTo>
                    <a:pt x="1928" y="1826"/>
                    <a:pt x="2358" y="1725"/>
                    <a:pt x="2358" y="1725"/>
                  </a:cubicBezTo>
                  <a:cubicBezTo>
                    <a:pt x="2358" y="1725"/>
                    <a:pt x="2263" y="570"/>
                    <a:pt x="1823" y="249"/>
                  </a:cubicBezTo>
                  <a:cubicBezTo>
                    <a:pt x="1532" y="37"/>
                    <a:pt x="834"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99"/>
            <p:cNvSpPr/>
            <p:nvPr/>
          </p:nvSpPr>
          <p:spPr>
            <a:xfrm>
              <a:off x="4734800" y="3347425"/>
              <a:ext cx="38425" cy="40050"/>
            </a:xfrm>
            <a:custGeom>
              <a:avLst/>
              <a:gdLst/>
              <a:ahLst/>
              <a:cxnLst/>
              <a:rect l="l" t="t" r="r" b="b"/>
              <a:pathLst>
                <a:path w="1537" h="1602" extrusionOk="0">
                  <a:moveTo>
                    <a:pt x="1285" y="1"/>
                  </a:moveTo>
                  <a:cubicBezTo>
                    <a:pt x="1146" y="1"/>
                    <a:pt x="47" y="630"/>
                    <a:pt x="25" y="947"/>
                  </a:cubicBezTo>
                  <a:cubicBezTo>
                    <a:pt x="1" y="1268"/>
                    <a:pt x="537" y="1602"/>
                    <a:pt x="537" y="1602"/>
                  </a:cubicBezTo>
                  <a:cubicBezTo>
                    <a:pt x="537" y="1602"/>
                    <a:pt x="1537" y="447"/>
                    <a:pt x="1299" y="6"/>
                  </a:cubicBezTo>
                  <a:cubicBezTo>
                    <a:pt x="1297" y="3"/>
                    <a:pt x="1292" y="1"/>
                    <a:pt x="12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99"/>
            <p:cNvSpPr/>
            <p:nvPr/>
          </p:nvSpPr>
          <p:spPr>
            <a:xfrm>
              <a:off x="4766950" y="4278025"/>
              <a:ext cx="253325" cy="29500"/>
            </a:xfrm>
            <a:custGeom>
              <a:avLst/>
              <a:gdLst/>
              <a:ahLst/>
              <a:cxnLst/>
              <a:rect l="l" t="t" r="r" b="b"/>
              <a:pathLst>
                <a:path w="10133" h="1180" extrusionOk="0">
                  <a:moveTo>
                    <a:pt x="1" y="1"/>
                  </a:moveTo>
                  <a:lnTo>
                    <a:pt x="1" y="1180"/>
                  </a:lnTo>
                  <a:lnTo>
                    <a:pt x="10133" y="1180"/>
                  </a:lnTo>
                  <a:cubicBezTo>
                    <a:pt x="10133" y="525"/>
                    <a:pt x="9609" y="1"/>
                    <a:pt x="8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99"/>
            <p:cNvSpPr/>
            <p:nvPr/>
          </p:nvSpPr>
          <p:spPr>
            <a:xfrm>
              <a:off x="5000625" y="3382950"/>
              <a:ext cx="92575" cy="420325"/>
            </a:xfrm>
            <a:custGeom>
              <a:avLst/>
              <a:gdLst/>
              <a:ahLst/>
              <a:cxnLst/>
              <a:rect l="l" t="t" r="r" b="b"/>
              <a:pathLst>
                <a:path w="3703" h="16813" extrusionOk="0">
                  <a:moveTo>
                    <a:pt x="1579" y="0"/>
                  </a:moveTo>
                  <a:cubicBezTo>
                    <a:pt x="1398" y="0"/>
                    <a:pt x="1214" y="35"/>
                    <a:pt x="1036" y="109"/>
                  </a:cubicBezTo>
                  <a:cubicBezTo>
                    <a:pt x="333" y="407"/>
                    <a:pt x="0" y="1216"/>
                    <a:pt x="298" y="1931"/>
                  </a:cubicBezTo>
                  <a:cubicBezTo>
                    <a:pt x="393" y="2157"/>
                    <a:pt x="500" y="2455"/>
                    <a:pt x="583" y="2728"/>
                  </a:cubicBezTo>
                  <a:cubicBezTo>
                    <a:pt x="679" y="3002"/>
                    <a:pt x="774" y="3288"/>
                    <a:pt x="857" y="3586"/>
                  </a:cubicBezTo>
                  <a:cubicBezTo>
                    <a:pt x="941" y="3871"/>
                    <a:pt x="1012" y="4157"/>
                    <a:pt x="1083" y="4455"/>
                  </a:cubicBezTo>
                  <a:lnTo>
                    <a:pt x="1286" y="5336"/>
                  </a:lnTo>
                  <a:cubicBezTo>
                    <a:pt x="1536" y="6515"/>
                    <a:pt x="1691" y="7729"/>
                    <a:pt x="1762" y="8944"/>
                  </a:cubicBezTo>
                  <a:cubicBezTo>
                    <a:pt x="1810" y="9551"/>
                    <a:pt x="1798" y="10158"/>
                    <a:pt x="1798" y="10765"/>
                  </a:cubicBezTo>
                  <a:cubicBezTo>
                    <a:pt x="1786" y="11075"/>
                    <a:pt x="1762" y="11372"/>
                    <a:pt x="1750" y="11682"/>
                  </a:cubicBezTo>
                  <a:lnTo>
                    <a:pt x="1715" y="12134"/>
                  </a:lnTo>
                  <a:lnTo>
                    <a:pt x="1655" y="12587"/>
                  </a:lnTo>
                  <a:lnTo>
                    <a:pt x="1536" y="13504"/>
                  </a:lnTo>
                  <a:lnTo>
                    <a:pt x="1357" y="14408"/>
                  </a:lnTo>
                  <a:cubicBezTo>
                    <a:pt x="1322" y="14551"/>
                    <a:pt x="1298" y="14706"/>
                    <a:pt x="1262" y="14861"/>
                  </a:cubicBezTo>
                  <a:lnTo>
                    <a:pt x="1143" y="15301"/>
                  </a:lnTo>
                  <a:lnTo>
                    <a:pt x="893" y="16183"/>
                  </a:lnTo>
                  <a:lnTo>
                    <a:pt x="881" y="16230"/>
                  </a:lnTo>
                  <a:cubicBezTo>
                    <a:pt x="810" y="16444"/>
                    <a:pt x="929" y="16683"/>
                    <a:pt x="1143" y="16778"/>
                  </a:cubicBezTo>
                  <a:cubicBezTo>
                    <a:pt x="1202" y="16801"/>
                    <a:pt x="1262" y="16812"/>
                    <a:pt x="1322" y="16812"/>
                  </a:cubicBezTo>
                  <a:cubicBezTo>
                    <a:pt x="1505" y="16812"/>
                    <a:pt x="1678" y="16707"/>
                    <a:pt x="1750" y="16528"/>
                  </a:cubicBezTo>
                  <a:lnTo>
                    <a:pt x="2131" y="15635"/>
                  </a:lnTo>
                  <a:lnTo>
                    <a:pt x="2322" y="15182"/>
                  </a:lnTo>
                  <a:cubicBezTo>
                    <a:pt x="2381" y="15028"/>
                    <a:pt x="2429" y="14873"/>
                    <a:pt x="2477" y="14718"/>
                  </a:cubicBezTo>
                  <a:lnTo>
                    <a:pt x="2786" y="13789"/>
                  </a:lnTo>
                  <a:lnTo>
                    <a:pt x="3024" y="12837"/>
                  </a:lnTo>
                  <a:lnTo>
                    <a:pt x="3155" y="12361"/>
                  </a:lnTo>
                  <a:lnTo>
                    <a:pt x="3239" y="11884"/>
                  </a:lnTo>
                  <a:cubicBezTo>
                    <a:pt x="3298" y="11563"/>
                    <a:pt x="3369" y="11241"/>
                    <a:pt x="3417" y="10908"/>
                  </a:cubicBezTo>
                  <a:cubicBezTo>
                    <a:pt x="3500" y="10265"/>
                    <a:pt x="3584" y="9610"/>
                    <a:pt x="3620" y="8955"/>
                  </a:cubicBezTo>
                  <a:cubicBezTo>
                    <a:pt x="3703" y="7646"/>
                    <a:pt x="3703" y="6324"/>
                    <a:pt x="3584" y="5003"/>
                  </a:cubicBezTo>
                  <a:lnTo>
                    <a:pt x="3489" y="4014"/>
                  </a:lnTo>
                  <a:cubicBezTo>
                    <a:pt x="3441" y="3693"/>
                    <a:pt x="3405" y="3360"/>
                    <a:pt x="3346" y="3026"/>
                  </a:cubicBezTo>
                  <a:cubicBezTo>
                    <a:pt x="3298" y="2705"/>
                    <a:pt x="3239" y="2371"/>
                    <a:pt x="3167" y="2038"/>
                  </a:cubicBezTo>
                  <a:cubicBezTo>
                    <a:pt x="3096" y="1705"/>
                    <a:pt x="3036" y="1395"/>
                    <a:pt x="2929" y="1014"/>
                  </a:cubicBezTo>
                  <a:cubicBezTo>
                    <a:pt x="2905" y="966"/>
                    <a:pt x="2893" y="907"/>
                    <a:pt x="2869" y="847"/>
                  </a:cubicBezTo>
                  <a:cubicBezTo>
                    <a:pt x="2646" y="320"/>
                    <a:pt x="2126" y="0"/>
                    <a:pt x="1579"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99"/>
            <p:cNvSpPr/>
            <p:nvPr/>
          </p:nvSpPr>
          <p:spPr>
            <a:xfrm>
              <a:off x="5000625" y="3382800"/>
              <a:ext cx="91100" cy="146950"/>
            </a:xfrm>
            <a:custGeom>
              <a:avLst/>
              <a:gdLst/>
              <a:ahLst/>
              <a:cxnLst/>
              <a:rect l="l" t="t" r="r" b="b"/>
              <a:pathLst>
                <a:path w="3644" h="5878" extrusionOk="0">
                  <a:moveTo>
                    <a:pt x="1566" y="1"/>
                  </a:moveTo>
                  <a:cubicBezTo>
                    <a:pt x="1389" y="1"/>
                    <a:pt x="1209" y="34"/>
                    <a:pt x="1036" y="103"/>
                  </a:cubicBezTo>
                  <a:cubicBezTo>
                    <a:pt x="333" y="401"/>
                    <a:pt x="0" y="1222"/>
                    <a:pt x="298" y="1937"/>
                  </a:cubicBezTo>
                  <a:cubicBezTo>
                    <a:pt x="393" y="2163"/>
                    <a:pt x="500" y="2461"/>
                    <a:pt x="583" y="2734"/>
                  </a:cubicBezTo>
                  <a:cubicBezTo>
                    <a:pt x="679" y="3008"/>
                    <a:pt x="774" y="3294"/>
                    <a:pt x="857" y="3592"/>
                  </a:cubicBezTo>
                  <a:cubicBezTo>
                    <a:pt x="941" y="3877"/>
                    <a:pt x="1012" y="4163"/>
                    <a:pt x="1083" y="4461"/>
                  </a:cubicBezTo>
                  <a:lnTo>
                    <a:pt x="1286" y="5342"/>
                  </a:lnTo>
                  <a:cubicBezTo>
                    <a:pt x="1334" y="5521"/>
                    <a:pt x="1357" y="5699"/>
                    <a:pt x="1393" y="5878"/>
                  </a:cubicBezTo>
                  <a:lnTo>
                    <a:pt x="3643" y="5878"/>
                  </a:lnTo>
                  <a:cubicBezTo>
                    <a:pt x="3631" y="5580"/>
                    <a:pt x="3608" y="5294"/>
                    <a:pt x="3584" y="5009"/>
                  </a:cubicBezTo>
                  <a:lnTo>
                    <a:pt x="3489" y="4020"/>
                  </a:lnTo>
                  <a:cubicBezTo>
                    <a:pt x="3441" y="3699"/>
                    <a:pt x="3405" y="3366"/>
                    <a:pt x="3346" y="3032"/>
                  </a:cubicBezTo>
                  <a:cubicBezTo>
                    <a:pt x="3298" y="2711"/>
                    <a:pt x="3239" y="2377"/>
                    <a:pt x="3167" y="2044"/>
                  </a:cubicBezTo>
                  <a:cubicBezTo>
                    <a:pt x="3096" y="1711"/>
                    <a:pt x="3036" y="1401"/>
                    <a:pt x="2929" y="1020"/>
                  </a:cubicBezTo>
                  <a:cubicBezTo>
                    <a:pt x="2905" y="972"/>
                    <a:pt x="2893" y="913"/>
                    <a:pt x="2869" y="853"/>
                  </a:cubicBezTo>
                  <a:cubicBezTo>
                    <a:pt x="2644" y="321"/>
                    <a:pt x="2118" y="1"/>
                    <a:pt x="1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99"/>
            <p:cNvSpPr/>
            <p:nvPr/>
          </p:nvSpPr>
          <p:spPr>
            <a:xfrm>
              <a:off x="5120275" y="4163150"/>
              <a:ext cx="115800" cy="151375"/>
            </a:xfrm>
            <a:custGeom>
              <a:avLst/>
              <a:gdLst/>
              <a:ahLst/>
              <a:cxnLst/>
              <a:rect l="l" t="t" r="r" b="b"/>
              <a:pathLst>
                <a:path w="4632" h="6055" extrusionOk="0">
                  <a:moveTo>
                    <a:pt x="3060" y="0"/>
                  </a:moveTo>
                  <a:lnTo>
                    <a:pt x="3060" y="0"/>
                  </a:lnTo>
                  <a:cubicBezTo>
                    <a:pt x="3060" y="1"/>
                    <a:pt x="3846" y="4334"/>
                    <a:pt x="2703" y="4775"/>
                  </a:cubicBezTo>
                  <a:cubicBezTo>
                    <a:pt x="1560" y="5215"/>
                    <a:pt x="0" y="5429"/>
                    <a:pt x="346" y="5989"/>
                  </a:cubicBezTo>
                  <a:cubicBezTo>
                    <a:pt x="375" y="6038"/>
                    <a:pt x="865" y="6055"/>
                    <a:pt x="1505" y="6055"/>
                  </a:cubicBezTo>
                  <a:cubicBezTo>
                    <a:pt x="2409" y="6055"/>
                    <a:pt x="3612" y="6022"/>
                    <a:pt x="4239" y="6001"/>
                  </a:cubicBezTo>
                  <a:cubicBezTo>
                    <a:pt x="4465" y="6001"/>
                    <a:pt x="4632" y="5798"/>
                    <a:pt x="4596" y="5572"/>
                  </a:cubicBezTo>
                  <a:lnTo>
                    <a:pt x="4370" y="4298"/>
                  </a:lnTo>
                  <a:lnTo>
                    <a:pt x="4370" y="1679"/>
                  </a:lnTo>
                  <a:lnTo>
                    <a:pt x="3060"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99"/>
            <p:cNvSpPr/>
            <p:nvPr/>
          </p:nvSpPr>
          <p:spPr>
            <a:xfrm>
              <a:off x="5120275" y="4282200"/>
              <a:ext cx="115800" cy="32325"/>
            </a:xfrm>
            <a:custGeom>
              <a:avLst/>
              <a:gdLst/>
              <a:ahLst/>
              <a:cxnLst/>
              <a:rect l="l" t="t" r="r" b="b"/>
              <a:pathLst>
                <a:path w="4632" h="1293" extrusionOk="0">
                  <a:moveTo>
                    <a:pt x="2727" y="1"/>
                  </a:moveTo>
                  <a:cubicBezTo>
                    <a:pt x="2715" y="13"/>
                    <a:pt x="2715" y="13"/>
                    <a:pt x="2703" y="13"/>
                  </a:cubicBezTo>
                  <a:cubicBezTo>
                    <a:pt x="1560" y="453"/>
                    <a:pt x="0" y="667"/>
                    <a:pt x="346" y="1227"/>
                  </a:cubicBezTo>
                  <a:cubicBezTo>
                    <a:pt x="375" y="1276"/>
                    <a:pt x="865" y="1293"/>
                    <a:pt x="1505" y="1293"/>
                  </a:cubicBezTo>
                  <a:cubicBezTo>
                    <a:pt x="2409" y="1293"/>
                    <a:pt x="3612" y="1260"/>
                    <a:pt x="4239" y="1239"/>
                  </a:cubicBezTo>
                  <a:cubicBezTo>
                    <a:pt x="4465" y="1239"/>
                    <a:pt x="4632" y="1036"/>
                    <a:pt x="4596" y="810"/>
                  </a:cubicBezTo>
                  <a:lnTo>
                    <a:pt x="4453" y="48"/>
                  </a:lnTo>
                  <a:cubicBezTo>
                    <a:pt x="4215" y="120"/>
                    <a:pt x="3941" y="167"/>
                    <a:pt x="3656" y="167"/>
                  </a:cubicBezTo>
                  <a:cubicBezTo>
                    <a:pt x="3298" y="167"/>
                    <a:pt x="3001" y="108"/>
                    <a:pt x="2727"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99"/>
            <p:cNvSpPr/>
            <p:nvPr/>
          </p:nvSpPr>
          <p:spPr>
            <a:xfrm>
              <a:off x="5132475" y="3595200"/>
              <a:ext cx="130400" cy="415875"/>
            </a:xfrm>
            <a:custGeom>
              <a:avLst/>
              <a:gdLst/>
              <a:ahLst/>
              <a:cxnLst/>
              <a:rect l="l" t="t" r="r" b="b"/>
              <a:pathLst>
                <a:path w="5216" h="16635" extrusionOk="0">
                  <a:moveTo>
                    <a:pt x="2645" y="1"/>
                  </a:moveTo>
                  <a:cubicBezTo>
                    <a:pt x="1243" y="1"/>
                    <a:pt x="83" y="1433"/>
                    <a:pt x="36" y="3240"/>
                  </a:cubicBezTo>
                  <a:cubicBezTo>
                    <a:pt x="0" y="5061"/>
                    <a:pt x="715" y="16610"/>
                    <a:pt x="2132" y="16634"/>
                  </a:cubicBezTo>
                  <a:cubicBezTo>
                    <a:pt x="2134" y="16634"/>
                    <a:pt x="2136" y="16634"/>
                    <a:pt x="2138" y="16634"/>
                  </a:cubicBezTo>
                  <a:cubicBezTo>
                    <a:pt x="3553" y="16634"/>
                    <a:pt x="5132" y="5177"/>
                    <a:pt x="5168" y="3359"/>
                  </a:cubicBezTo>
                  <a:cubicBezTo>
                    <a:pt x="5215" y="1537"/>
                    <a:pt x="4096" y="37"/>
                    <a:pt x="2679" y="1"/>
                  </a:cubicBezTo>
                  <a:cubicBezTo>
                    <a:pt x="2668" y="1"/>
                    <a:pt x="2656" y="1"/>
                    <a:pt x="2645" y="1"/>
                  </a:cubicBezTo>
                  <a:close/>
                </a:path>
              </a:pathLst>
            </a:custGeom>
            <a:solidFill>
              <a:srgbClr val="00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99"/>
            <p:cNvSpPr/>
            <p:nvPr/>
          </p:nvSpPr>
          <p:spPr>
            <a:xfrm>
              <a:off x="5132775" y="3595200"/>
              <a:ext cx="130100" cy="623025"/>
            </a:xfrm>
            <a:custGeom>
              <a:avLst/>
              <a:gdLst/>
              <a:ahLst/>
              <a:cxnLst/>
              <a:rect l="l" t="t" r="r" b="b"/>
              <a:pathLst>
                <a:path w="5204" h="24921" extrusionOk="0">
                  <a:moveTo>
                    <a:pt x="2633" y="1"/>
                  </a:moveTo>
                  <a:cubicBezTo>
                    <a:pt x="1231" y="1"/>
                    <a:pt x="71" y="1433"/>
                    <a:pt x="24" y="3240"/>
                  </a:cubicBezTo>
                  <a:cubicBezTo>
                    <a:pt x="0" y="4585"/>
                    <a:pt x="381" y="11205"/>
                    <a:pt x="1155" y="14610"/>
                  </a:cubicBezTo>
                  <a:cubicBezTo>
                    <a:pt x="1155" y="14622"/>
                    <a:pt x="1155" y="14634"/>
                    <a:pt x="1155" y="14646"/>
                  </a:cubicBezTo>
                  <a:cubicBezTo>
                    <a:pt x="1298" y="15622"/>
                    <a:pt x="2036" y="21754"/>
                    <a:pt x="2727" y="24921"/>
                  </a:cubicBezTo>
                  <a:lnTo>
                    <a:pt x="4013" y="24921"/>
                  </a:lnTo>
                  <a:cubicBezTo>
                    <a:pt x="4239" y="21659"/>
                    <a:pt x="4215" y="15241"/>
                    <a:pt x="4072" y="14241"/>
                  </a:cubicBezTo>
                  <a:cubicBezTo>
                    <a:pt x="4013" y="13765"/>
                    <a:pt x="5132" y="4502"/>
                    <a:pt x="5156" y="3359"/>
                  </a:cubicBezTo>
                  <a:cubicBezTo>
                    <a:pt x="5203" y="1537"/>
                    <a:pt x="4084" y="37"/>
                    <a:pt x="2667" y="1"/>
                  </a:cubicBezTo>
                  <a:cubicBezTo>
                    <a:pt x="2656" y="1"/>
                    <a:pt x="2644" y="1"/>
                    <a:pt x="2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99"/>
            <p:cNvSpPr/>
            <p:nvPr/>
          </p:nvSpPr>
          <p:spPr>
            <a:xfrm>
              <a:off x="4760700" y="4164325"/>
              <a:ext cx="155700" cy="141425"/>
            </a:xfrm>
            <a:custGeom>
              <a:avLst/>
              <a:gdLst/>
              <a:ahLst/>
              <a:cxnLst/>
              <a:rect l="l" t="t" r="r" b="b"/>
              <a:pathLst>
                <a:path w="6228" h="5657" extrusionOk="0">
                  <a:moveTo>
                    <a:pt x="1394" y="1"/>
                  </a:moveTo>
                  <a:cubicBezTo>
                    <a:pt x="1167" y="275"/>
                    <a:pt x="977" y="596"/>
                    <a:pt x="822" y="941"/>
                  </a:cubicBezTo>
                  <a:cubicBezTo>
                    <a:pt x="1" y="2763"/>
                    <a:pt x="1751" y="5656"/>
                    <a:pt x="1751" y="5656"/>
                  </a:cubicBezTo>
                  <a:cubicBezTo>
                    <a:pt x="1751" y="5656"/>
                    <a:pt x="5073" y="5037"/>
                    <a:pt x="5894" y="3215"/>
                  </a:cubicBezTo>
                  <a:cubicBezTo>
                    <a:pt x="6049" y="2870"/>
                    <a:pt x="6156" y="2513"/>
                    <a:pt x="6228" y="2168"/>
                  </a:cubicBezTo>
                  <a:lnTo>
                    <a:pt x="1394"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99"/>
            <p:cNvSpPr/>
            <p:nvPr/>
          </p:nvSpPr>
          <p:spPr>
            <a:xfrm>
              <a:off x="4817850" y="4147375"/>
              <a:ext cx="70875" cy="101525"/>
            </a:xfrm>
            <a:custGeom>
              <a:avLst/>
              <a:gdLst/>
              <a:ahLst/>
              <a:cxnLst/>
              <a:rect l="l" t="t" r="r" b="b"/>
              <a:pathLst>
                <a:path w="2835" h="4061" extrusionOk="0">
                  <a:moveTo>
                    <a:pt x="1536" y="0"/>
                  </a:moveTo>
                  <a:lnTo>
                    <a:pt x="155" y="3060"/>
                  </a:lnTo>
                  <a:cubicBezTo>
                    <a:pt x="1" y="3417"/>
                    <a:pt x="155" y="3834"/>
                    <a:pt x="513" y="4001"/>
                  </a:cubicBezTo>
                  <a:cubicBezTo>
                    <a:pt x="606" y="4041"/>
                    <a:pt x="704" y="4060"/>
                    <a:pt x="800" y="4060"/>
                  </a:cubicBezTo>
                  <a:cubicBezTo>
                    <a:pt x="1071" y="4060"/>
                    <a:pt x="1330" y="3907"/>
                    <a:pt x="1453" y="3643"/>
                  </a:cubicBezTo>
                  <a:lnTo>
                    <a:pt x="2834" y="572"/>
                  </a:lnTo>
                  <a:lnTo>
                    <a:pt x="1536" y="0"/>
                  </a:lnTo>
                  <a:close/>
                </a:path>
              </a:pathLst>
            </a:custGeom>
            <a:solidFill>
              <a:srgbClr val="C8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99"/>
            <p:cNvSpPr/>
            <p:nvPr/>
          </p:nvSpPr>
          <p:spPr>
            <a:xfrm>
              <a:off x="4858925" y="3649100"/>
              <a:ext cx="251850" cy="511375"/>
            </a:xfrm>
            <a:custGeom>
              <a:avLst/>
              <a:gdLst/>
              <a:ahLst/>
              <a:cxnLst/>
              <a:rect l="l" t="t" r="r" b="b"/>
              <a:pathLst>
                <a:path w="10074" h="20455" extrusionOk="0">
                  <a:moveTo>
                    <a:pt x="8990" y="0"/>
                  </a:moveTo>
                  <a:lnTo>
                    <a:pt x="1" y="19979"/>
                  </a:lnTo>
                  <a:lnTo>
                    <a:pt x="1084" y="20455"/>
                  </a:lnTo>
                  <a:lnTo>
                    <a:pt x="10073" y="488"/>
                  </a:lnTo>
                  <a:lnTo>
                    <a:pt x="8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99"/>
            <p:cNvSpPr/>
            <p:nvPr/>
          </p:nvSpPr>
          <p:spPr>
            <a:xfrm>
              <a:off x="4832150" y="4097650"/>
              <a:ext cx="135450" cy="119850"/>
            </a:xfrm>
            <a:custGeom>
              <a:avLst/>
              <a:gdLst/>
              <a:ahLst/>
              <a:cxnLst/>
              <a:rect l="l" t="t" r="r" b="b"/>
              <a:pathLst>
                <a:path w="5418" h="4794" extrusionOk="0">
                  <a:moveTo>
                    <a:pt x="4596" y="1"/>
                  </a:moveTo>
                  <a:cubicBezTo>
                    <a:pt x="4596" y="1"/>
                    <a:pt x="3846" y="3073"/>
                    <a:pt x="2703" y="3513"/>
                  </a:cubicBezTo>
                  <a:cubicBezTo>
                    <a:pt x="1560" y="3954"/>
                    <a:pt x="0" y="4168"/>
                    <a:pt x="345" y="4728"/>
                  </a:cubicBezTo>
                  <a:cubicBezTo>
                    <a:pt x="375" y="4777"/>
                    <a:pt x="865" y="4794"/>
                    <a:pt x="1505" y="4794"/>
                  </a:cubicBezTo>
                  <a:cubicBezTo>
                    <a:pt x="2408" y="4794"/>
                    <a:pt x="3611" y="4760"/>
                    <a:pt x="4239" y="4739"/>
                  </a:cubicBezTo>
                  <a:cubicBezTo>
                    <a:pt x="4465" y="4739"/>
                    <a:pt x="4632" y="4537"/>
                    <a:pt x="4584" y="4311"/>
                  </a:cubicBezTo>
                  <a:lnTo>
                    <a:pt x="4358" y="3037"/>
                  </a:lnTo>
                  <a:lnTo>
                    <a:pt x="5417" y="1049"/>
                  </a:lnTo>
                  <a:lnTo>
                    <a:pt x="459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99"/>
            <p:cNvSpPr/>
            <p:nvPr/>
          </p:nvSpPr>
          <p:spPr>
            <a:xfrm>
              <a:off x="4832150" y="4185475"/>
              <a:ext cx="115800" cy="32025"/>
            </a:xfrm>
            <a:custGeom>
              <a:avLst/>
              <a:gdLst/>
              <a:ahLst/>
              <a:cxnLst/>
              <a:rect l="l" t="t" r="r" b="b"/>
              <a:pathLst>
                <a:path w="4632" h="1281" extrusionOk="0">
                  <a:moveTo>
                    <a:pt x="2703" y="0"/>
                  </a:moveTo>
                  <a:cubicBezTo>
                    <a:pt x="1560" y="441"/>
                    <a:pt x="0" y="655"/>
                    <a:pt x="345" y="1215"/>
                  </a:cubicBezTo>
                  <a:cubicBezTo>
                    <a:pt x="375" y="1264"/>
                    <a:pt x="865" y="1281"/>
                    <a:pt x="1505" y="1281"/>
                  </a:cubicBezTo>
                  <a:cubicBezTo>
                    <a:pt x="2408" y="1281"/>
                    <a:pt x="3611" y="1247"/>
                    <a:pt x="4239" y="1226"/>
                  </a:cubicBezTo>
                  <a:cubicBezTo>
                    <a:pt x="4465" y="1226"/>
                    <a:pt x="4632" y="1024"/>
                    <a:pt x="4584" y="798"/>
                  </a:cubicBezTo>
                  <a:lnTo>
                    <a:pt x="4453" y="36"/>
                  </a:lnTo>
                  <a:cubicBezTo>
                    <a:pt x="4215" y="107"/>
                    <a:pt x="3941" y="155"/>
                    <a:pt x="3643" y="155"/>
                  </a:cubicBezTo>
                  <a:cubicBezTo>
                    <a:pt x="3298" y="155"/>
                    <a:pt x="2989" y="95"/>
                    <a:pt x="2727"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99"/>
            <p:cNvSpPr/>
            <p:nvPr/>
          </p:nvSpPr>
          <p:spPr>
            <a:xfrm>
              <a:off x="4927975" y="3613050"/>
              <a:ext cx="404550" cy="530775"/>
            </a:xfrm>
            <a:custGeom>
              <a:avLst/>
              <a:gdLst/>
              <a:ahLst/>
              <a:cxnLst/>
              <a:rect l="l" t="t" r="r" b="b"/>
              <a:pathLst>
                <a:path w="16182" h="21231" extrusionOk="0">
                  <a:moveTo>
                    <a:pt x="13780" y="0"/>
                  </a:moveTo>
                  <a:cubicBezTo>
                    <a:pt x="12806" y="0"/>
                    <a:pt x="11743" y="578"/>
                    <a:pt x="11026" y="1597"/>
                  </a:cubicBezTo>
                  <a:cubicBezTo>
                    <a:pt x="10121" y="2871"/>
                    <a:pt x="4418" y="9753"/>
                    <a:pt x="3537" y="12289"/>
                  </a:cubicBezTo>
                  <a:cubicBezTo>
                    <a:pt x="3180" y="13015"/>
                    <a:pt x="584" y="18885"/>
                    <a:pt x="1" y="21123"/>
                  </a:cubicBezTo>
                  <a:lnTo>
                    <a:pt x="1322" y="21230"/>
                  </a:lnTo>
                  <a:cubicBezTo>
                    <a:pt x="2763" y="19301"/>
                    <a:pt x="5240" y="14432"/>
                    <a:pt x="5573" y="13753"/>
                  </a:cubicBezTo>
                  <a:cubicBezTo>
                    <a:pt x="5609" y="13694"/>
                    <a:pt x="5644" y="13622"/>
                    <a:pt x="5668" y="13551"/>
                  </a:cubicBezTo>
                  <a:cubicBezTo>
                    <a:pt x="6002" y="12717"/>
                    <a:pt x="6514" y="11967"/>
                    <a:pt x="7240" y="11420"/>
                  </a:cubicBezTo>
                  <a:cubicBezTo>
                    <a:pt x="10312" y="9062"/>
                    <a:pt x="14312" y="5300"/>
                    <a:pt x="14979" y="4347"/>
                  </a:cubicBezTo>
                  <a:cubicBezTo>
                    <a:pt x="16039" y="2859"/>
                    <a:pt x="16181" y="1192"/>
                    <a:pt x="15027" y="382"/>
                  </a:cubicBezTo>
                  <a:cubicBezTo>
                    <a:pt x="14658" y="123"/>
                    <a:pt x="14228"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99"/>
            <p:cNvSpPr/>
            <p:nvPr/>
          </p:nvSpPr>
          <p:spPr>
            <a:xfrm>
              <a:off x="5004175" y="3336700"/>
              <a:ext cx="321800" cy="358925"/>
            </a:xfrm>
            <a:custGeom>
              <a:avLst/>
              <a:gdLst/>
              <a:ahLst/>
              <a:cxnLst/>
              <a:rect l="l" t="t" r="r" b="b"/>
              <a:pathLst>
                <a:path w="12872" h="14357" extrusionOk="0">
                  <a:moveTo>
                    <a:pt x="5276" y="1"/>
                  </a:moveTo>
                  <a:cubicBezTo>
                    <a:pt x="5100" y="1"/>
                    <a:pt x="4921" y="37"/>
                    <a:pt x="4751" y="114"/>
                  </a:cubicBezTo>
                  <a:lnTo>
                    <a:pt x="882" y="1852"/>
                  </a:lnTo>
                  <a:cubicBezTo>
                    <a:pt x="287" y="2114"/>
                    <a:pt x="1" y="2793"/>
                    <a:pt x="215" y="3400"/>
                  </a:cubicBezTo>
                  <a:cubicBezTo>
                    <a:pt x="668" y="4674"/>
                    <a:pt x="4180" y="12353"/>
                    <a:pt x="4751" y="14211"/>
                  </a:cubicBezTo>
                  <a:cubicBezTo>
                    <a:pt x="4975" y="14312"/>
                    <a:pt x="5292" y="14356"/>
                    <a:pt x="5670" y="14356"/>
                  </a:cubicBezTo>
                  <a:cubicBezTo>
                    <a:pt x="7993" y="14356"/>
                    <a:pt x="12657" y="12710"/>
                    <a:pt x="12657" y="12710"/>
                  </a:cubicBezTo>
                  <a:cubicBezTo>
                    <a:pt x="12872" y="11996"/>
                    <a:pt x="10717" y="9448"/>
                    <a:pt x="9490" y="7114"/>
                  </a:cubicBezTo>
                  <a:cubicBezTo>
                    <a:pt x="8145" y="4602"/>
                    <a:pt x="7180" y="2257"/>
                    <a:pt x="6442" y="733"/>
                  </a:cubicBezTo>
                  <a:cubicBezTo>
                    <a:pt x="6224" y="271"/>
                    <a:pt x="5758" y="1"/>
                    <a:pt x="527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99"/>
            <p:cNvSpPr/>
            <p:nvPr/>
          </p:nvSpPr>
          <p:spPr>
            <a:xfrm>
              <a:off x="5004175" y="3336000"/>
              <a:ext cx="318525" cy="389850"/>
            </a:xfrm>
            <a:custGeom>
              <a:avLst/>
              <a:gdLst/>
              <a:ahLst/>
              <a:cxnLst/>
              <a:rect l="l" t="t" r="r" b="b"/>
              <a:pathLst>
                <a:path w="12741" h="15594" extrusionOk="0">
                  <a:moveTo>
                    <a:pt x="5339" y="0"/>
                  </a:moveTo>
                  <a:cubicBezTo>
                    <a:pt x="5174" y="0"/>
                    <a:pt x="5006" y="34"/>
                    <a:pt x="4847" y="106"/>
                  </a:cubicBezTo>
                  <a:lnTo>
                    <a:pt x="4109" y="439"/>
                  </a:lnTo>
                  <a:cubicBezTo>
                    <a:pt x="4109" y="1035"/>
                    <a:pt x="4001" y="1558"/>
                    <a:pt x="3275" y="1880"/>
                  </a:cubicBezTo>
                  <a:cubicBezTo>
                    <a:pt x="3081" y="1967"/>
                    <a:pt x="2914" y="2006"/>
                    <a:pt x="2772" y="2006"/>
                  </a:cubicBezTo>
                  <a:cubicBezTo>
                    <a:pt x="2389" y="2006"/>
                    <a:pt x="2180" y="1726"/>
                    <a:pt x="2084" y="1344"/>
                  </a:cubicBezTo>
                  <a:lnTo>
                    <a:pt x="846" y="1892"/>
                  </a:lnTo>
                  <a:cubicBezTo>
                    <a:pt x="275" y="2154"/>
                    <a:pt x="1" y="2797"/>
                    <a:pt x="203" y="3392"/>
                  </a:cubicBezTo>
                  <a:cubicBezTo>
                    <a:pt x="656" y="4654"/>
                    <a:pt x="4442" y="14096"/>
                    <a:pt x="5299" y="15572"/>
                  </a:cubicBezTo>
                  <a:cubicBezTo>
                    <a:pt x="5411" y="15587"/>
                    <a:pt x="5529" y="15593"/>
                    <a:pt x="5652" y="15593"/>
                  </a:cubicBezTo>
                  <a:cubicBezTo>
                    <a:pt x="8153" y="15593"/>
                    <a:pt x="12741" y="12727"/>
                    <a:pt x="12741" y="12727"/>
                  </a:cubicBezTo>
                  <a:cubicBezTo>
                    <a:pt x="12110" y="10726"/>
                    <a:pt x="11145" y="9952"/>
                    <a:pt x="9907" y="7619"/>
                  </a:cubicBezTo>
                  <a:cubicBezTo>
                    <a:pt x="8550" y="5047"/>
                    <a:pt x="7121" y="2166"/>
                    <a:pt x="6395" y="666"/>
                  </a:cubicBezTo>
                  <a:cubicBezTo>
                    <a:pt x="6196" y="242"/>
                    <a:pt x="5777" y="0"/>
                    <a:pt x="5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99"/>
            <p:cNvSpPr/>
            <p:nvPr/>
          </p:nvSpPr>
          <p:spPr>
            <a:xfrm>
              <a:off x="5050325" y="3249625"/>
              <a:ext cx="41100" cy="74150"/>
            </a:xfrm>
            <a:custGeom>
              <a:avLst/>
              <a:gdLst/>
              <a:ahLst/>
              <a:cxnLst/>
              <a:rect l="l" t="t" r="r" b="b"/>
              <a:pathLst>
                <a:path w="1644" h="2966" extrusionOk="0">
                  <a:moveTo>
                    <a:pt x="1179" y="1"/>
                  </a:moveTo>
                  <a:lnTo>
                    <a:pt x="0" y="251"/>
                  </a:lnTo>
                  <a:lnTo>
                    <a:pt x="560" y="2966"/>
                  </a:lnTo>
                  <a:lnTo>
                    <a:pt x="643" y="2942"/>
                  </a:lnTo>
                  <a:cubicBezTo>
                    <a:pt x="1251" y="2823"/>
                    <a:pt x="1643" y="2227"/>
                    <a:pt x="1512" y="1620"/>
                  </a:cubicBezTo>
                  <a:lnTo>
                    <a:pt x="1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99"/>
            <p:cNvSpPr/>
            <p:nvPr/>
          </p:nvSpPr>
          <p:spPr>
            <a:xfrm>
              <a:off x="5037225" y="3303225"/>
              <a:ext cx="69675" cy="66400"/>
            </a:xfrm>
            <a:custGeom>
              <a:avLst/>
              <a:gdLst/>
              <a:ahLst/>
              <a:cxnLst/>
              <a:rect l="l" t="t" r="r" b="b"/>
              <a:pathLst>
                <a:path w="2787" h="2656" extrusionOk="0">
                  <a:moveTo>
                    <a:pt x="1298" y="0"/>
                  </a:moveTo>
                  <a:lnTo>
                    <a:pt x="0" y="786"/>
                  </a:lnTo>
                  <a:lnTo>
                    <a:pt x="762" y="2655"/>
                  </a:lnTo>
                  <a:lnTo>
                    <a:pt x="2787" y="1750"/>
                  </a:lnTo>
                  <a:lnTo>
                    <a:pt x="1298"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99"/>
            <p:cNvSpPr/>
            <p:nvPr/>
          </p:nvSpPr>
          <p:spPr>
            <a:xfrm>
              <a:off x="5037225" y="3303225"/>
              <a:ext cx="49725" cy="58575"/>
            </a:xfrm>
            <a:custGeom>
              <a:avLst/>
              <a:gdLst/>
              <a:ahLst/>
              <a:cxnLst/>
              <a:rect l="l" t="t" r="r" b="b"/>
              <a:pathLst>
                <a:path w="1989" h="2343" extrusionOk="0">
                  <a:moveTo>
                    <a:pt x="1298" y="0"/>
                  </a:moveTo>
                  <a:lnTo>
                    <a:pt x="0" y="786"/>
                  </a:lnTo>
                  <a:lnTo>
                    <a:pt x="632" y="2334"/>
                  </a:lnTo>
                  <a:cubicBezTo>
                    <a:pt x="673" y="2340"/>
                    <a:pt x="715" y="2343"/>
                    <a:pt x="756" y="2343"/>
                  </a:cubicBezTo>
                  <a:cubicBezTo>
                    <a:pt x="881" y="2343"/>
                    <a:pt x="1004" y="2316"/>
                    <a:pt x="1120" y="2262"/>
                  </a:cubicBezTo>
                  <a:cubicBezTo>
                    <a:pt x="1620" y="2036"/>
                    <a:pt x="1834" y="1298"/>
                    <a:pt x="1989" y="810"/>
                  </a:cubicBezTo>
                  <a:lnTo>
                    <a:pt x="1298"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99"/>
            <p:cNvSpPr/>
            <p:nvPr/>
          </p:nvSpPr>
          <p:spPr>
            <a:xfrm>
              <a:off x="4991975" y="3247250"/>
              <a:ext cx="92900" cy="105025"/>
            </a:xfrm>
            <a:custGeom>
              <a:avLst/>
              <a:gdLst/>
              <a:ahLst/>
              <a:cxnLst/>
              <a:rect l="l" t="t" r="r" b="b"/>
              <a:pathLst>
                <a:path w="3716" h="4201" extrusionOk="0">
                  <a:moveTo>
                    <a:pt x="3096" y="1"/>
                  </a:moveTo>
                  <a:lnTo>
                    <a:pt x="1" y="644"/>
                  </a:lnTo>
                  <a:cubicBezTo>
                    <a:pt x="1" y="644"/>
                    <a:pt x="322" y="2203"/>
                    <a:pt x="775" y="3215"/>
                  </a:cubicBezTo>
                  <a:cubicBezTo>
                    <a:pt x="1065" y="3880"/>
                    <a:pt x="1456" y="4200"/>
                    <a:pt x="1890" y="4200"/>
                  </a:cubicBezTo>
                  <a:cubicBezTo>
                    <a:pt x="1954" y="4200"/>
                    <a:pt x="2019" y="4193"/>
                    <a:pt x="2084" y="4180"/>
                  </a:cubicBezTo>
                  <a:cubicBezTo>
                    <a:pt x="3073" y="3977"/>
                    <a:pt x="3715" y="3001"/>
                    <a:pt x="3513" y="2013"/>
                  </a:cubicBezTo>
                  <a:lnTo>
                    <a:pt x="3096"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99"/>
            <p:cNvSpPr/>
            <p:nvPr/>
          </p:nvSpPr>
          <p:spPr>
            <a:xfrm>
              <a:off x="5062525" y="3270450"/>
              <a:ext cx="25925" cy="35900"/>
            </a:xfrm>
            <a:custGeom>
              <a:avLst/>
              <a:gdLst/>
              <a:ahLst/>
              <a:cxnLst/>
              <a:rect l="l" t="t" r="r" b="b"/>
              <a:pathLst>
                <a:path w="1037" h="1436" extrusionOk="0">
                  <a:moveTo>
                    <a:pt x="484" y="0"/>
                  </a:moveTo>
                  <a:cubicBezTo>
                    <a:pt x="442" y="0"/>
                    <a:pt x="399" y="5"/>
                    <a:pt x="358" y="13"/>
                  </a:cubicBezTo>
                  <a:cubicBezTo>
                    <a:pt x="131" y="61"/>
                    <a:pt x="1" y="418"/>
                    <a:pt x="84" y="811"/>
                  </a:cubicBezTo>
                  <a:cubicBezTo>
                    <a:pt x="161" y="1174"/>
                    <a:pt x="380" y="1436"/>
                    <a:pt x="601" y="1436"/>
                  </a:cubicBezTo>
                  <a:cubicBezTo>
                    <a:pt x="619" y="1436"/>
                    <a:pt x="637" y="1434"/>
                    <a:pt x="655" y="1430"/>
                  </a:cubicBezTo>
                  <a:cubicBezTo>
                    <a:pt x="882" y="1383"/>
                    <a:pt x="1036" y="823"/>
                    <a:pt x="953" y="430"/>
                  </a:cubicBezTo>
                  <a:cubicBezTo>
                    <a:pt x="884" y="106"/>
                    <a:pt x="685" y="0"/>
                    <a:pt x="48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99"/>
            <p:cNvSpPr/>
            <p:nvPr/>
          </p:nvSpPr>
          <p:spPr>
            <a:xfrm>
              <a:off x="4985125" y="3228475"/>
              <a:ext cx="96475" cy="73575"/>
            </a:xfrm>
            <a:custGeom>
              <a:avLst/>
              <a:gdLst/>
              <a:ahLst/>
              <a:cxnLst/>
              <a:rect l="l" t="t" r="r" b="b"/>
              <a:pathLst>
                <a:path w="3859" h="2943" extrusionOk="0">
                  <a:moveTo>
                    <a:pt x="2668" y="1"/>
                  </a:moveTo>
                  <a:cubicBezTo>
                    <a:pt x="2590" y="1"/>
                    <a:pt x="2510" y="9"/>
                    <a:pt x="2430" y="25"/>
                  </a:cubicBezTo>
                  <a:lnTo>
                    <a:pt x="1382" y="240"/>
                  </a:lnTo>
                  <a:cubicBezTo>
                    <a:pt x="1311" y="252"/>
                    <a:pt x="1251" y="264"/>
                    <a:pt x="1180" y="264"/>
                  </a:cubicBezTo>
                  <a:cubicBezTo>
                    <a:pt x="525" y="323"/>
                    <a:pt x="1" y="847"/>
                    <a:pt x="25" y="1502"/>
                  </a:cubicBezTo>
                  <a:cubicBezTo>
                    <a:pt x="37" y="1764"/>
                    <a:pt x="108" y="2026"/>
                    <a:pt x="227" y="2264"/>
                  </a:cubicBezTo>
                  <a:lnTo>
                    <a:pt x="680" y="2942"/>
                  </a:lnTo>
                  <a:lnTo>
                    <a:pt x="680" y="2942"/>
                  </a:lnTo>
                  <a:lnTo>
                    <a:pt x="572" y="2597"/>
                  </a:lnTo>
                  <a:cubicBezTo>
                    <a:pt x="489" y="2169"/>
                    <a:pt x="715" y="1811"/>
                    <a:pt x="1275" y="1692"/>
                  </a:cubicBezTo>
                  <a:lnTo>
                    <a:pt x="2204" y="1502"/>
                  </a:lnTo>
                  <a:cubicBezTo>
                    <a:pt x="2245" y="1493"/>
                    <a:pt x="2286" y="1489"/>
                    <a:pt x="2326" y="1489"/>
                  </a:cubicBezTo>
                  <a:cubicBezTo>
                    <a:pt x="2603" y="1489"/>
                    <a:pt x="2821" y="1697"/>
                    <a:pt x="2894" y="1978"/>
                  </a:cubicBezTo>
                  <a:cubicBezTo>
                    <a:pt x="2947" y="2146"/>
                    <a:pt x="3101" y="2258"/>
                    <a:pt x="3275" y="2258"/>
                  </a:cubicBezTo>
                  <a:cubicBezTo>
                    <a:pt x="3298" y="2258"/>
                    <a:pt x="3322" y="2256"/>
                    <a:pt x="3347" y="2252"/>
                  </a:cubicBezTo>
                  <a:lnTo>
                    <a:pt x="3382" y="2240"/>
                  </a:lnTo>
                  <a:lnTo>
                    <a:pt x="3632" y="1621"/>
                  </a:lnTo>
                  <a:lnTo>
                    <a:pt x="3859" y="1168"/>
                  </a:lnTo>
                  <a:lnTo>
                    <a:pt x="3799" y="918"/>
                  </a:lnTo>
                  <a:cubicBezTo>
                    <a:pt x="3685" y="378"/>
                    <a:pt x="3207" y="1"/>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99"/>
            <p:cNvSpPr/>
            <p:nvPr/>
          </p:nvSpPr>
          <p:spPr>
            <a:xfrm>
              <a:off x="4968775" y="3232325"/>
              <a:ext cx="93175" cy="64500"/>
            </a:xfrm>
            <a:custGeom>
              <a:avLst/>
              <a:gdLst/>
              <a:ahLst/>
              <a:cxnLst/>
              <a:rect l="l" t="t" r="r" b="b"/>
              <a:pathLst>
                <a:path w="3727" h="2580" extrusionOk="0">
                  <a:moveTo>
                    <a:pt x="2939" y="1"/>
                  </a:moveTo>
                  <a:cubicBezTo>
                    <a:pt x="2214" y="1"/>
                    <a:pt x="957" y="451"/>
                    <a:pt x="607" y="657"/>
                  </a:cubicBezTo>
                  <a:cubicBezTo>
                    <a:pt x="131" y="943"/>
                    <a:pt x="0" y="1574"/>
                    <a:pt x="298" y="2062"/>
                  </a:cubicBezTo>
                  <a:cubicBezTo>
                    <a:pt x="499" y="2392"/>
                    <a:pt x="846" y="2580"/>
                    <a:pt x="1193" y="2580"/>
                  </a:cubicBezTo>
                  <a:cubicBezTo>
                    <a:pt x="1360" y="2580"/>
                    <a:pt x="1528" y="2536"/>
                    <a:pt x="1679" y="2443"/>
                  </a:cubicBezTo>
                  <a:cubicBezTo>
                    <a:pt x="2155" y="2157"/>
                    <a:pt x="3727" y="657"/>
                    <a:pt x="3429" y="169"/>
                  </a:cubicBezTo>
                  <a:cubicBezTo>
                    <a:pt x="3356" y="49"/>
                    <a:pt x="3176" y="1"/>
                    <a:pt x="2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99"/>
            <p:cNvSpPr/>
            <p:nvPr/>
          </p:nvSpPr>
          <p:spPr>
            <a:xfrm>
              <a:off x="5013400" y="3429425"/>
              <a:ext cx="175050" cy="371000"/>
            </a:xfrm>
            <a:custGeom>
              <a:avLst/>
              <a:gdLst/>
              <a:ahLst/>
              <a:cxnLst/>
              <a:rect l="l" t="t" r="r" b="b"/>
              <a:pathLst>
                <a:path w="7002" h="14840" extrusionOk="0">
                  <a:moveTo>
                    <a:pt x="6978" y="0"/>
                  </a:moveTo>
                  <a:cubicBezTo>
                    <a:pt x="6133" y="227"/>
                    <a:pt x="5287" y="453"/>
                    <a:pt x="4430" y="655"/>
                  </a:cubicBezTo>
                  <a:cubicBezTo>
                    <a:pt x="4442" y="679"/>
                    <a:pt x="4442" y="703"/>
                    <a:pt x="4442" y="727"/>
                  </a:cubicBezTo>
                  <a:lnTo>
                    <a:pt x="4502" y="1215"/>
                  </a:lnTo>
                  <a:cubicBezTo>
                    <a:pt x="4513" y="1381"/>
                    <a:pt x="4513" y="1548"/>
                    <a:pt x="4525" y="1703"/>
                  </a:cubicBezTo>
                  <a:cubicBezTo>
                    <a:pt x="4525" y="1870"/>
                    <a:pt x="4549" y="2036"/>
                    <a:pt x="4537" y="2203"/>
                  </a:cubicBezTo>
                  <a:lnTo>
                    <a:pt x="4537" y="2703"/>
                  </a:lnTo>
                  <a:cubicBezTo>
                    <a:pt x="4502" y="4025"/>
                    <a:pt x="4275" y="5370"/>
                    <a:pt x="3918" y="6692"/>
                  </a:cubicBezTo>
                  <a:lnTo>
                    <a:pt x="3609" y="7668"/>
                  </a:lnTo>
                  <a:lnTo>
                    <a:pt x="3525" y="7906"/>
                  </a:lnTo>
                  <a:lnTo>
                    <a:pt x="3430" y="8156"/>
                  </a:lnTo>
                  <a:lnTo>
                    <a:pt x="3239" y="8632"/>
                  </a:lnTo>
                  <a:cubicBezTo>
                    <a:pt x="3001" y="9275"/>
                    <a:pt x="2680" y="9894"/>
                    <a:pt x="2382" y="10525"/>
                  </a:cubicBezTo>
                  <a:cubicBezTo>
                    <a:pt x="2239" y="10835"/>
                    <a:pt x="2049" y="11133"/>
                    <a:pt x="1870" y="11442"/>
                  </a:cubicBezTo>
                  <a:lnTo>
                    <a:pt x="1346" y="12347"/>
                  </a:lnTo>
                  <a:cubicBezTo>
                    <a:pt x="953" y="12930"/>
                    <a:pt x="549" y="13502"/>
                    <a:pt x="156" y="14085"/>
                  </a:cubicBezTo>
                  <a:lnTo>
                    <a:pt x="132" y="14121"/>
                  </a:lnTo>
                  <a:cubicBezTo>
                    <a:pt x="1" y="14312"/>
                    <a:pt x="25" y="14574"/>
                    <a:pt x="215" y="14728"/>
                  </a:cubicBezTo>
                  <a:cubicBezTo>
                    <a:pt x="301" y="14803"/>
                    <a:pt x="409" y="14840"/>
                    <a:pt x="516" y="14840"/>
                  </a:cubicBezTo>
                  <a:cubicBezTo>
                    <a:pt x="647" y="14840"/>
                    <a:pt x="778" y="14785"/>
                    <a:pt x="870" y="14681"/>
                  </a:cubicBezTo>
                  <a:cubicBezTo>
                    <a:pt x="1334" y="14133"/>
                    <a:pt x="1823" y="13585"/>
                    <a:pt x="2287" y="13014"/>
                  </a:cubicBezTo>
                  <a:lnTo>
                    <a:pt x="2942" y="12133"/>
                  </a:lnTo>
                  <a:cubicBezTo>
                    <a:pt x="3156" y="11835"/>
                    <a:pt x="3394" y="11549"/>
                    <a:pt x="3573" y="11228"/>
                  </a:cubicBezTo>
                  <a:cubicBezTo>
                    <a:pt x="3966" y="10609"/>
                    <a:pt x="4382" y="9990"/>
                    <a:pt x="4716" y="9311"/>
                  </a:cubicBezTo>
                  <a:lnTo>
                    <a:pt x="4978" y="8823"/>
                  </a:lnTo>
                  <a:lnTo>
                    <a:pt x="5109" y="8573"/>
                  </a:lnTo>
                  <a:lnTo>
                    <a:pt x="5216" y="8323"/>
                  </a:lnTo>
                  <a:lnTo>
                    <a:pt x="5668" y="7287"/>
                  </a:lnTo>
                  <a:cubicBezTo>
                    <a:pt x="6216" y="5894"/>
                    <a:pt x="6633" y="4418"/>
                    <a:pt x="6847" y="2894"/>
                  </a:cubicBezTo>
                  <a:cubicBezTo>
                    <a:pt x="6895" y="2513"/>
                    <a:pt x="6942" y="2132"/>
                    <a:pt x="6954" y="1739"/>
                  </a:cubicBezTo>
                  <a:cubicBezTo>
                    <a:pt x="6966" y="1548"/>
                    <a:pt x="6990" y="1358"/>
                    <a:pt x="6990" y="1155"/>
                  </a:cubicBezTo>
                  <a:lnTo>
                    <a:pt x="6990" y="572"/>
                  </a:lnTo>
                  <a:cubicBezTo>
                    <a:pt x="7002" y="381"/>
                    <a:pt x="6978" y="191"/>
                    <a:pt x="697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99"/>
            <p:cNvSpPr/>
            <p:nvPr/>
          </p:nvSpPr>
          <p:spPr>
            <a:xfrm>
              <a:off x="5100025" y="3336375"/>
              <a:ext cx="94975" cy="120425"/>
            </a:xfrm>
            <a:custGeom>
              <a:avLst/>
              <a:gdLst/>
              <a:ahLst/>
              <a:cxnLst/>
              <a:rect l="l" t="t" r="r" b="b"/>
              <a:pathLst>
                <a:path w="3799" h="4817" extrusionOk="0">
                  <a:moveTo>
                    <a:pt x="1653" y="1"/>
                  </a:moveTo>
                  <a:cubicBezTo>
                    <a:pt x="1455" y="1"/>
                    <a:pt x="1242" y="53"/>
                    <a:pt x="1025" y="198"/>
                  </a:cubicBezTo>
                  <a:cubicBezTo>
                    <a:pt x="1" y="865"/>
                    <a:pt x="227" y="1686"/>
                    <a:pt x="227" y="1686"/>
                  </a:cubicBezTo>
                  <a:cubicBezTo>
                    <a:pt x="227" y="1686"/>
                    <a:pt x="775" y="3556"/>
                    <a:pt x="941" y="4770"/>
                  </a:cubicBezTo>
                  <a:cubicBezTo>
                    <a:pt x="945" y="4803"/>
                    <a:pt x="1023" y="4817"/>
                    <a:pt x="1150" y="4817"/>
                  </a:cubicBezTo>
                  <a:cubicBezTo>
                    <a:pt x="1808" y="4817"/>
                    <a:pt x="3799" y="4449"/>
                    <a:pt x="3799" y="4449"/>
                  </a:cubicBezTo>
                  <a:cubicBezTo>
                    <a:pt x="3704" y="2591"/>
                    <a:pt x="3215" y="1389"/>
                    <a:pt x="2906" y="817"/>
                  </a:cubicBezTo>
                  <a:cubicBezTo>
                    <a:pt x="2715" y="460"/>
                    <a:pt x="2406" y="174"/>
                    <a:pt x="2013" y="55"/>
                  </a:cubicBezTo>
                  <a:cubicBezTo>
                    <a:pt x="1901" y="23"/>
                    <a:pt x="1780" y="1"/>
                    <a:pt x="1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99"/>
            <p:cNvSpPr/>
            <p:nvPr/>
          </p:nvSpPr>
          <p:spPr>
            <a:xfrm>
              <a:off x="4647300" y="4206900"/>
              <a:ext cx="192300" cy="100625"/>
            </a:xfrm>
            <a:custGeom>
              <a:avLst/>
              <a:gdLst/>
              <a:ahLst/>
              <a:cxnLst/>
              <a:rect l="l" t="t" r="r" b="b"/>
              <a:pathLst>
                <a:path w="7692" h="4025" extrusionOk="0">
                  <a:moveTo>
                    <a:pt x="3656" y="0"/>
                  </a:moveTo>
                  <a:cubicBezTo>
                    <a:pt x="2691" y="0"/>
                    <a:pt x="1155" y="1882"/>
                    <a:pt x="298" y="3072"/>
                  </a:cubicBezTo>
                  <a:cubicBezTo>
                    <a:pt x="0" y="3465"/>
                    <a:pt x="286" y="4025"/>
                    <a:pt x="786" y="4025"/>
                  </a:cubicBezTo>
                  <a:lnTo>
                    <a:pt x="7692" y="4025"/>
                  </a:lnTo>
                  <a:cubicBezTo>
                    <a:pt x="7692" y="4025"/>
                    <a:pt x="5084" y="0"/>
                    <a:pt x="3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99"/>
            <p:cNvSpPr/>
            <p:nvPr/>
          </p:nvSpPr>
          <p:spPr>
            <a:xfrm>
              <a:off x="4990800" y="3777975"/>
              <a:ext cx="54475" cy="61925"/>
            </a:xfrm>
            <a:custGeom>
              <a:avLst/>
              <a:gdLst/>
              <a:ahLst/>
              <a:cxnLst/>
              <a:rect l="l" t="t" r="r" b="b"/>
              <a:pathLst>
                <a:path w="2179" h="2477" extrusionOk="0">
                  <a:moveTo>
                    <a:pt x="1179" y="1"/>
                  </a:moveTo>
                  <a:cubicBezTo>
                    <a:pt x="1179" y="1"/>
                    <a:pt x="322" y="786"/>
                    <a:pt x="238" y="1060"/>
                  </a:cubicBezTo>
                  <a:cubicBezTo>
                    <a:pt x="155" y="1334"/>
                    <a:pt x="0" y="2001"/>
                    <a:pt x="262" y="2477"/>
                  </a:cubicBezTo>
                  <a:cubicBezTo>
                    <a:pt x="262" y="2477"/>
                    <a:pt x="1048" y="1334"/>
                    <a:pt x="1357" y="1334"/>
                  </a:cubicBezTo>
                  <a:cubicBezTo>
                    <a:pt x="1359" y="1334"/>
                    <a:pt x="1361" y="1334"/>
                    <a:pt x="1363" y="1334"/>
                  </a:cubicBezTo>
                  <a:cubicBezTo>
                    <a:pt x="1655" y="1334"/>
                    <a:pt x="1643" y="2310"/>
                    <a:pt x="1643" y="2310"/>
                  </a:cubicBezTo>
                  <a:cubicBezTo>
                    <a:pt x="1643" y="2310"/>
                    <a:pt x="1953" y="2156"/>
                    <a:pt x="2084" y="1894"/>
                  </a:cubicBezTo>
                  <a:cubicBezTo>
                    <a:pt x="2179" y="1679"/>
                    <a:pt x="1953" y="131"/>
                    <a:pt x="1953" y="131"/>
                  </a:cubicBezTo>
                  <a:lnTo>
                    <a:pt x="1179"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99"/>
            <p:cNvSpPr/>
            <p:nvPr/>
          </p:nvSpPr>
          <p:spPr>
            <a:xfrm>
              <a:off x="6190050" y="4148875"/>
              <a:ext cx="267025" cy="158050"/>
            </a:xfrm>
            <a:custGeom>
              <a:avLst/>
              <a:gdLst/>
              <a:ahLst/>
              <a:cxnLst/>
              <a:rect l="l" t="t" r="r" b="b"/>
              <a:pathLst>
                <a:path w="10681" h="6322" extrusionOk="0">
                  <a:moveTo>
                    <a:pt x="3313" y="1"/>
                  </a:moveTo>
                  <a:cubicBezTo>
                    <a:pt x="3074" y="1"/>
                    <a:pt x="2836" y="110"/>
                    <a:pt x="2679" y="321"/>
                  </a:cubicBezTo>
                  <a:lnTo>
                    <a:pt x="310" y="3417"/>
                  </a:lnTo>
                  <a:cubicBezTo>
                    <a:pt x="0" y="3822"/>
                    <a:pt x="143" y="4405"/>
                    <a:pt x="596" y="4619"/>
                  </a:cubicBezTo>
                  <a:lnTo>
                    <a:pt x="4013" y="6239"/>
                  </a:lnTo>
                  <a:cubicBezTo>
                    <a:pt x="4120" y="6298"/>
                    <a:pt x="4239" y="6322"/>
                    <a:pt x="4358" y="6322"/>
                  </a:cubicBezTo>
                  <a:lnTo>
                    <a:pt x="10204" y="6322"/>
                  </a:lnTo>
                  <a:cubicBezTo>
                    <a:pt x="10526" y="6322"/>
                    <a:pt x="10680" y="5917"/>
                    <a:pt x="10430" y="5715"/>
                  </a:cubicBezTo>
                  <a:lnTo>
                    <a:pt x="3822" y="190"/>
                  </a:lnTo>
                  <a:cubicBezTo>
                    <a:pt x="3674" y="62"/>
                    <a:pt x="3493"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99"/>
            <p:cNvSpPr/>
            <p:nvPr/>
          </p:nvSpPr>
          <p:spPr>
            <a:xfrm>
              <a:off x="5336375" y="4266025"/>
              <a:ext cx="306900" cy="49300"/>
            </a:xfrm>
            <a:custGeom>
              <a:avLst/>
              <a:gdLst/>
              <a:ahLst/>
              <a:cxnLst/>
              <a:rect l="l" t="t" r="r" b="b"/>
              <a:pathLst>
                <a:path w="12276" h="1972" extrusionOk="0">
                  <a:moveTo>
                    <a:pt x="5787" y="1"/>
                  </a:moveTo>
                  <a:cubicBezTo>
                    <a:pt x="5199" y="1"/>
                    <a:pt x="4948" y="539"/>
                    <a:pt x="4060" y="898"/>
                  </a:cubicBezTo>
                  <a:cubicBezTo>
                    <a:pt x="3370" y="1172"/>
                    <a:pt x="2215" y="1302"/>
                    <a:pt x="2215" y="1302"/>
                  </a:cubicBezTo>
                  <a:cubicBezTo>
                    <a:pt x="619" y="1457"/>
                    <a:pt x="0" y="1898"/>
                    <a:pt x="1703" y="1945"/>
                  </a:cubicBezTo>
                  <a:cubicBezTo>
                    <a:pt x="2616" y="1965"/>
                    <a:pt x="4095" y="1972"/>
                    <a:pt x="5661" y="1972"/>
                  </a:cubicBezTo>
                  <a:cubicBezTo>
                    <a:pt x="8794" y="1972"/>
                    <a:pt x="12276" y="1945"/>
                    <a:pt x="12276" y="1945"/>
                  </a:cubicBezTo>
                  <a:lnTo>
                    <a:pt x="11847" y="112"/>
                  </a:lnTo>
                  <a:cubicBezTo>
                    <a:pt x="10601" y="404"/>
                    <a:pt x="9816" y="967"/>
                    <a:pt x="8653" y="967"/>
                  </a:cubicBezTo>
                  <a:cubicBezTo>
                    <a:pt x="8394" y="967"/>
                    <a:pt x="8117" y="939"/>
                    <a:pt x="7811" y="874"/>
                  </a:cubicBezTo>
                  <a:cubicBezTo>
                    <a:pt x="7382" y="779"/>
                    <a:pt x="6918" y="350"/>
                    <a:pt x="6334" y="124"/>
                  </a:cubicBezTo>
                  <a:cubicBezTo>
                    <a:pt x="6117" y="37"/>
                    <a:pt x="5941" y="1"/>
                    <a:pt x="578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99"/>
            <p:cNvSpPr/>
            <p:nvPr/>
          </p:nvSpPr>
          <p:spPr>
            <a:xfrm>
              <a:off x="5336375" y="4266025"/>
              <a:ext cx="186650" cy="49250"/>
            </a:xfrm>
            <a:custGeom>
              <a:avLst/>
              <a:gdLst/>
              <a:ahLst/>
              <a:cxnLst/>
              <a:rect l="l" t="t" r="r" b="b"/>
              <a:pathLst>
                <a:path w="7466" h="1970" extrusionOk="0">
                  <a:moveTo>
                    <a:pt x="5787" y="1"/>
                  </a:moveTo>
                  <a:cubicBezTo>
                    <a:pt x="5199" y="1"/>
                    <a:pt x="4948" y="539"/>
                    <a:pt x="4060" y="898"/>
                  </a:cubicBezTo>
                  <a:cubicBezTo>
                    <a:pt x="3370" y="1172"/>
                    <a:pt x="2215" y="1302"/>
                    <a:pt x="2215" y="1302"/>
                  </a:cubicBezTo>
                  <a:cubicBezTo>
                    <a:pt x="619" y="1457"/>
                    <a:pt x="0" y="1898"/>
                    <a:pt x="1703" y="1945"/>
                  </a:cubicBezTo>
                  <a:cubicBezTo>
                    <a:pt x="2512" y="1957"/>
                    <a:pt x="3786" y="1969"/>
                    <a:pt x="5168" y="1969"/>
                  </a:cubicBezTo>
                  <a:cubicBezTo>
                    <a:pt x="5430" y="1255"/>
                    <a:pt x="6049" y="695"/>
                    <a:pt x="7037" y="695"/>
                  </a:cubicBezTo>
                  <a:cubicBezTo>
                    <a:pt x="7192" y="695"/>
                    <a:pt x="7323" y="707"/>
                    <a:pt x="7465" y="731"/>
                  </a:cubicBezTo>
                  <a:cubicBezTo>
                    <a:pt x="7120" y="564"/>
                    <a:pt x="6763" y="290"/>
                    <a:pt x="6334" y="124"/>
                  </a:cubicBezTo>
                  <a:cubicBezTo>
                    <a:pt x="6117" y="37"/>
                    <a:pt x="5941" y="1"/>
                    <a:pt x="5787" y="1"/>
                  </a:cubicBezTo>
                  <a:close/>
                </a:path>
              </a:pathLst>
            </a:custGeom>
            <a:solidFill>
              <a:schemeClr val="dk1"/>
            </a:solidFill>
            <a:ln w="3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99"/>
            <p:cNvSpPr/>
            <p:nvPr/>
          </p:nvSpPr>
          <p:spPr>
            <a:xfrm>
              <a:off x="5959650" y="4004675"/>
              <a:ext cx="129825" cy="313300"/>
            </a:xfrm>
            <a:custGeom>
              <a:avLst/>
              <a:gdLst/>
              <a:ahLst/>
              <a:cxnLst/>
              <a:rect l="l" t="t" r="r" b="b"/>
              <a:pathLst>
                <a:path w="5193" h="12532" extrusionOk="0">
                  <a:moveTo>
                    <a:pt x="3118" y="0"/>
                  </a:moveTo>
                  <a:cubicBezTo>
                    <a:pt x="1524" y="0"/>
                    <a:pt x="188" y="1290"/>
                    <a:pt x="96" y="2946"/>
                  </a:cubicBezTo>
                  <a:cubicBezTo>
                    <a:pt x="1" y="4672"/>
                    <a:pt x="1073" y="12435"/>
                    <a:pt x="2739" y="12530"/>
                  </a:cubicBezTo>
                  <a:cubicBezTo>
                    <a:pt x="2748" y="12531"/>
                    <a:pt x="2757" y="12531"/>
                    <a:pt x="2766" y="12531"/>
                  </a:cubicBezTo>
                  <a:cubicBezTo>
                    <a:pt x="4413" y="12531"/>
                    <a:pt x="5002" y="4782"/>
                    <a:pt x="5097" y="3077"/>
                  </a:cubicBezTo>
                  <a:cubicBezTo>
                    <a:pt x="5192" y="1362"/>
                    <a:pt x="4954" y="100"/>
                    <a:pt x="3287" y="5"/>
                  </a:cubicBezTo>
                  <a:cubicBezTo>
                    <a:pt x="3230" y="2"/>
                    <a:pt x="3174"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99"/>
            <p:cNvSpPr/>
            <p:nvPr/>
          </p:nvSpPr>
          <p:spPr>
            <a:xfrm>
              <a:off x="5674500" y="4231875"/>
              <a:ext cx="382200" cy="93550"/>
            </a:xfrm>
            <a:custGeom>
              <a:avLst/>
              <a:gdLst/>
              <a:ahLst/>
              <a:cxnLst/>
              <a:rect l="l" t="t" r="r" b="b"/>
              <a:pathLst>
                <a:path w="15288" h="3742" extrusionOk="0">
                  <a:moveTo>
                    <a:pt x="12880" y="1"/>
                  </a:moveTo>
                  <a:cubicBezTo>
                    <a:pt x="12862" y="1"/>
                    <a:pt x="12843" y="1"/>
                    <a:pt x="12824" y="1"/>
                  </a:cubicBezTo>
                  <a:cubicBezTo>
                    <a:pt x="11478" y="25"/>
                    <a:pt x="1" y="1264"/>
                    <a:pt x="13" y="2287"/>
                  </a:cubicBezTo>
                  <a:cubicBezTo>
                    <a:pt x="25" y="3323"/>
                    <a:pt x="12383" y="3669"/>
                    <a:pt x="13717" y="3740"/>
                  </a:cubicBezTo>
                  <a:cubicBezTo>
                    <a:pt x="13737" y="3741"/>
                    <a:pt x="13758" y="3742"/>
                    <a:pt x="13778" y="3742"/>
                  </a:cubicBezTo>
                  <a:cubicBezTo>
                    <a:pt x="14586" y="3742"/>
                    <a:pt x="15288" y="2834"/>
                    <a:pt x="15265" y="1835"/>
                  </a:cubicBezTo>
                  <a:cubicBezTo>
                    <a:pt x="15253" y="814"/>
                    <a:pt x="14188" y="1"/>
                    <a:pt x="12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99"/>
            <p:cNvSpPr/>
            <p:nvPr/>
          </p:nvSpPr>
          <p:spPr>
            <a:xfrm>
              <a:off x="5820050" y="4008025"/>
              <a:ext cx="201850" cy="318550"/>
            </a:xfrm>
            <a:custGeom>
              <a:avLst/>
              <a:gdLst/>
              <a:ahLst/>
              <a:cxnLst/>
              <a:rect l="l" t="t" r="r" b="b"/>
              <a:pathLst>
                <a:path w="8074" h="12742" extrusionOk="0">
                  <a:moveTo>
                    <a:pt x="5133" y="1"/>
                  </a:moveTo>
                  <a:cubicBezTo>
                    <a:pt x="4095" y="1"/>
                    <a:pt x="3247" y="623"/>
                    <a:pt x="2727" y="1824"/>
                  </a:cubicBezTo>
                  <a:cubicBezTo>
                    <a:pt x="2001" y="3491"/>
                    <a:pt x="1" y="11992"/>
                    <a:pt x="1632" y="12694"/>
                  </a:cubicBezTo>
                  <a:cubicBezTo>
                    <a:pt x="1707" y="12726"/>
                    <a:pt x="1785" y="12742"/>
                    <a:pt x="1865" y="12742"/>
                  </a:cubicBezTo>
                  <a:cubicBezTo>
                    <a:pt x="3532" y="12742"/>
                    <a:pt x="6273" y="6068"/>
                    <a:pt x="6966" y="4467"/>
                  </a:cubicBezTo>
                  <a:cubicBezTo>
                    <a:pt x="7692" y="2788"/>
                    <a:pt x="8073" y="1002"/>
                    <a:pt x="6454" y="300"/>
                  </a:cubicBezTo>
                  <a:cubicBezTo>
                    <a:pt x="5990" y="100"/>
                    <a:pt x="5546" y="1"/>
                    <a:pt x="5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99"/>
            <p:cNvSpPr/>
            <p:nvPr/>
          </p:nvSpPr>
          <p:spPr>
            <a:xfrm>
              <a:off x="5557225" y="4231875"/>
              <a:ext cx="351275" cy="95175"/>
            </a:xfrm>
            <a:custGeom>
              <a:avLst/>
              <a:gdLst/>
              <a:ahLst/>
              <a:cxnLst/>
              <a:rect l="l" t="t" r="r" b="b"/>
              <a:pathLst>
                <a:path w="14051" h="3807" extrusionOk="0">
                  <a:moveTo>
                    <a:pt x="11642" y="1"/>
                  </a:moveTo>
                  <a:cubicBezTo>
                    <a:pt x="11623" y="1"/>
                    <a:pt x="11604" y="1"/>
                    <a:pt x="11585" y="1"/>
                  </a:cubicBezTo>
                  <a:cubicBezTo>
                    <a:pt x="10526" y="13"/>
                    <a:pt x="2989" y="1180"/>
                    <a:pt x="1" y="2014"/>
                  </a:cubicBezTo>
                  <a:cubicBezTo>
                    <a:pt x="155" y="2776"/>
                    <a:pt x="132" y="3300"/>
                    <a:pt x="132" y="3371"/>
                  </a:cubicBezTo>
                  <a:cubicBezTo>
                    <a:pt x="3712" y="3424"/>
                    <a:pt x="9893" y="3807"/>
                    <a:pt x="11951" y="3807"/>
                  </a:cubicBezTo>
                  <a:cubicBezTo>
                    <a:pt x="12207" y="3807"/>
                    <a:pt x="12399" y="3801"/>
                    <a:pt x="12514" y="3788"/>
                  </a:cubicBezTo>
                  <a:cubicBezTo>
                    <a:pt x="12955" y="3740"/>
                    <a:pt x="14050" y="2859"/>
                    <a:pt x="14038" y="1835"/>
                  </a:cubicBezTo>
                  <a:cubicBezTo>
                    <a:pt x="14015" y="814"/>
                    <a:pt x="12950" y="1"/>
                    <a:pt x="1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99"/>
            <p:cNvSpPr/>
            <p:nvPr/>
          </p:nvSpPr>
          <p:spPr>
            <a:xfrm>
              <a:off x="6028125" y="3951800"/>
              <a:ext cx="230850" cy="189150"/>
            </a:xfrm>
            <a:custGeom>
              <a:avLst/>
              <a:gdLst/>
              <a:ahLst/>
              <a:cxnLst/>
              <a:rect l="l" t="t" r="r" b="b"/>
              <a:pathLst>
                <a:path w="9234" h="7566" extrusionOk="0">
                  <a:moveTo>
                    <a:pt x="465" y="1"/>
                  </a:moveTo>
                  <a:cubicBezTo>
                    <a:pt x="0" y="3465"/>
                    <a:pt x="2144" y="6644"/>
                    <a:pt x="8668" y="7561"/>
                  </a:cubicBezTo>
                  <a:cubicBezTo>
                    <a:pt x="8688" y="7564"/>
                    <a:pt x="8707" y="7565"/>
                    <a:pt x="8726" y="7565"/>
                  </a:cubicBezTo>
                  <a:cubicBezTo>
                    <a:pt x="9110" y="7565"/>
                    <a:pt x="9233" y="7006"/>
                    <a:pt x="8859" y="6859"/>
                  </a:cubicBezTo>
                  <a:cubicBezTo>
                    <a:pt x="8537" y="6787"/>
                    <a:pt x="5656" y="5930"/>
                    <a:pt x="4001" y="4251"/>
                  </a:cubicBezTo>
                  <a:cubicBezTo>
                    <a:pt x="2703" y="2834"/>
                    <a:pt x="2453" y="1406"/>
                    <a:pt x="2858"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99"/>
            <p:cNvSpPr/>
            <p:nvPr/>
          </p:nvSpPr>
          <p:spPr>
            <a:xfrm>
              <a:off x="5862325" y="3783350"/>
              <a:ext cx="255725" cy="349450"/>
            </a:xfrm>
            <a:custGeom>
              <a:avLst/>
              <a:gdLst/>
              <a:ahLst/>
              <a:cxnLst/>
              <a:rect l="l" t="t" r="r" b="b"/>
              <a:pathLst>
                <a:path w="10229" h="13978" extrusionOk="0">
                  <a:moveTo>
                    <a:pt x="4828" y="0"/>
                  </a:moveTo>
                  <a:cubicBezTo>
                    <a:pt x="4243" y="0"/>
                    <a:pt x="3720" y="402"/>
                    <a:pt x="3584" y="988"/>
                  </a:cubicBezTo>
                  <a:cubicBezTo>
                    <a:pt x="3203" y="2619"/>
                    <a:pt x="2501" y="5643"/>
                    <a:pt x="1775" y="8358"/>
                  </a:cubicBezTo>
                  <a:cubicBezTo>
                    <a:pt x="1108" y="10870"/>
                    <a:pt x="1" y="12025"/>
                    <a:pt x="370" y="12668"/>
                  </a:cubicBezTo>
                  <a:lnTo>
                    <a:pt x="8621" y="13978"/>
                  </a:lnTo>
                  <a:cubicBezTo>
                    <a:pt x="8621" y="13978"/>
                    <a:pt x="9240" y="10334"/>
                    <a:pt x="9490" y="8048"/>
                  </a:cubicBezTo>
                  <a:cubicBezTo>
                    <a:pt x="9752" y="5798"/>
                    <a:pt x="10002" y="3500"/>
                    <a:pt x="10157" y="2179"/>
                  </a:cubicBezTo>
                  <a:cubicBezTo>
                    <a:pt x="10228" y="1548"/>
                    <a:pt x="9799" y="952"/>
                    <a:pt x="9168" y="833"/>
                  </a:cubicBezTo>
                  <a:lnTo>
                    <a:pt x="5073" y="24"/>
                  </a:lnTo>
                  <a:cubicBezTo>
                    <a:pt x="4990" y="8"/>
                    <a:pt x="4908" y="0"/>
                    <a:pt x="482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99"/>
            <p:cNvSpPr/>
            <p:nvPr/>
          </p:nvSpPr>
          <p:spPr>
            <a:xfrm>
              <a:off x="5863225" y="3782800"/>
              <a:ext cx="254825" cy="353875"/>
            </a:xfrm>
            <a:custGeom>
              <a:avLst/>
              <a:gdLst/>
              <a:ahLst/>
              <a:cxnLst/>
              <a:rect l="l" t="t" r="r" b="b"/>
              <a:pathLst>
                <a:path w="10193" h="14155" extrusionOk="0">
                  <a:moveTo>
                    <a:pt x="4707" y="1"/>
                  </a:moveTo>
                  <a:cubicBezTo>
                    <a:pt x="4171" y="1"/>
                    <a:pt x="3687" y="370"/>
                    <a:pt x="3572" y="915"/>
                  </a:cubicBezTo>
                  <a:cubicBezTo>
                    <a:pt x="3203" y="2510"/>
                    <a:pt x="2477" y="5606"/>
                    <a:pt x="1739" y="8380"/>
                  </a:cubicBezTo>
                  <a:cubicBezTo>
                    <a:pt x="1072" y="10892"/>
                    <a:pt x="0" y="11904"/>
                    <a:pt x="334" y="12690"/>
                  </a:cubicBezTo>
                  <a:lnTo>
                    <a:pt x="8978" y="14155"/>
                  </a:lnTo>
                  <a:cubicBezTo>
                    <a:pt x="8978" y="14155"/>
                    <a:pt x="9204" y="10345"/>
                    <a:pt x="9454" y="8070"/>
                  </a:cubicBezTo>
                  <a:cubicBezTo>
                    <a:pt x="9716" y="5796"/>
                    <a:pt x="9978" y="3475"/>
                    <a:pt x="10121" y="2165"/>
                  </a:cubicBezTo>
                  <a:cubicBezTo>
                    <a:pt x="10192" y="1546"/>
                    <a:pt x="9775" y="986"/>
                    <a:pt x="9168" y="867"/>
                  </a:cubicBezTo>
                  <a:lnTo>
                    <a:pt x="8501" y="736"/>
                  </a:lnTo>
                  <a:cubicBezTo>
                    <a:pt x="8223" y="1143"/>
                    <a:pt x="7780" y="1426"/>
                    <a:pt x="7199" y="1426"/>
                  </a:cubicBezTo>
                  <a:cubicBezTo>
                    <a:pt x="7083" y="1426"/>
                    <a:pt x="6961" y="1415"/>
                    <a:pt x="6835" y="1391"/>
                  </a:cubicBezTo>
                  <a:cubicBezTo>
                    <a:pt x="6073" y="1236"/>
                    <a:pt x="5668" y="724"/>
                    <a:pt x="5537" y="153"/>
                  </a:cubicBezTo>
                  <a:lnTo>
                    <a:pt x="4930" y="22"/>
                  </a:lnTo>
                  <a:cubicBezTo>
                    <a:pt x="4855" y="7"/>
                    <a:pt x="4781" y="1"/>
                    <a:pt x="4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99"/>
            <p:cNvSpPr/>
            <p:nvPr/>
          </p:nvSpPr>
          <p:spPr>
            <a:xfrm>
              <a:off x="6024250" y="3693450"/>
              <a:ext cx="36050" cy="71150"/>
            </a:xfrm>
            <a:custGeom>
              <a:avLst/>
              <a:gdLst/>
              <a:ahLst/>
              <a:cxnLst/>
              <a:rect l="l" t="t" r="r" b="b"/>
              <a:pathLst>
                <a:path w="1442" h="2846" extrusionOk="0">
                  <a:moveTo>
                    <a:pt x="274" y="0"/>
                  </a:moveTo>
                  <a:lnTo>
                    <a:pt x="72" y="1607"/>
                  </a:lnTo>
                  <a:cubicBezTo>
                    <a:pt x="1" y="2215"/>
                    <a:pt x="429" y="2762"/>
                    <a:pt x="1036" y="2846"/>
                  </a:cubicBezTo>
                  <a:lnTo>
                    <a:pt x="1120" y="2846"/>
                  </a:lnTo>
                  <a:lnTo>
                    <a:pt x="1441" y="131"/>
                  </a:lnTo>
                  <a:lnTo>
                    <a:pt x="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99"/>
            <p:cNvSpPr/>
            <p:nvPr/>
          </p:nvSpPr>
          <p:spPr>
            <a:xfrm>
              <a:off x="6011750" y="3746125"/>
              <a:ext cx="70875" cy="66400"/>
            </a:xfrm>
            <a:custGeom>
              <a:avLst/>
              <a:gdLst/>
              <a:ahLst/>
              <a:cxnLst/>
              <a:rect l="l" t="t" r="r" b="b"/>
              <a:pathLst>
                <a:path w="2835" h="2656" extrusionOk="0">
                  <a:moveTo>
                    <a:pt x="1632" y="1"/>
                  </a:moveTo>
                  <a:lnTo>
                    <a:pt x="1" y="1751"/>
                  </a:lnTo>
                  <a:lnTo>
                    <a:pt x="1" y="2037"/>
                  </a:lnTo>
                  <a:lnTo>
                    <a:pt x="1894" y="2656"/>
                  </a:lnTo>
                  <a:lnTo>
                    <a:pt x="2834" y="905"/>
                  </a:lnTo>
                  <a:lnTo>
                    <a:pt x="1632"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99"/>
            <p:cNvSpPr/>
            <p:nvPr/>
          </p:nvSpPr>
          <p:spPr>
            <a:xfrm>
              <a:off x="6036150" y="3746125"/>
              <a:ext cx="46475" cy="53075"/>
            </a:xfrm>
            <a:custGeom>
              <a:avLst/>
              <a:gdLst/>
              <a:ahLst/>
              <a:cxnLst/>
              <a:rect l="l" t="t" r="r" b="b"/>
              <a:pathLst>
                <a:path w="1859" h="2123" extrusionOk="0">
                  <a:moveTo>
                    <a:pt x="656" y="1"/>
                  </a:moveTo>
                  <a:lnTo>
                    <a:pt x="1" y="703"/>
                  </a:lnTo>
                  <a:cubicBezTo>
                    <a:pt x="96" y="1191"/>
                    <a:pt x="239" y="1739"/>
                    <a:pt x="703" y="2013"/>
                  </a:cubicBezTo>
                  <a:cubicBezTo>
                    <a:pt x="839" y="2086"/>
                    <a:pt x="992" y="2122"/>
                    <a:pt x="1140" y="2122"/>
                  </a:cubicBezTo>
                  <a:cubicBezTo>
                    <a:pt x="1162" y="2122"/>
                    <a:pt x="1183" y="2121"/>
                    <a:pt x="1203" y="2120"/>
                  </a:cubicBezTo>
                  <a:lnTo>
                    <a:pt x="1858" y="905"/>
                  </a:ln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99"/>
            <p:cNvSpPr/>
            <p:nvPr/>
          </p:nvSpPr>
          <p:spPr>
            <a:xfrm>
              <a:off x="6032000" y="3690175"/>
              <a:ext cx="86325" cy="100800"/>
            </a:xfrm>
            <a:custGeom>
              <a:avLst/>
              <a:gdLst/>
              <a:ahLst/>
              <a:cxnLst/>
              <a:rect l="l" t="t" r="r" b="b"/>
              <a:pathLst>
                <a:path w="3453" h="4032" extrusionOk="0">
                  <a:moveTo>
                    <a:pt x="357" y="0"/>
                  </a:moveTo>
                  <a:lnTo>
                    <a:pt x="119" y="2000"/>
                  </a:lnTo>
                  <a:cubicBezTo>
                    <a:pt x="0" y="3001"/>
                    <a:pt x="715" y="3905"/>
                    <a:pt x="1715" y="4024"/>
                  </a:cubicBezTo>
                  <a:cubicBezTo>
                    <a:pt x="1751" y="4029"/>
                    <a:pt x="1788" y="4031"/>
                    <a:pt x="1824" y="4031"/>
                  </a:cubicBezTo>
                  <a:cubicBezTo>
                    <a:pt x="2278" y="4031"/>
                    <a:pt x="2674" y="3682"/>
                    <a:pt x="2917" y="2965"/>
                  </a:cubicBezTo>
                  <a:cubicBezTo>
                    <a:pt x="3274" y="1929"/>
                    <a:pt x="3453" y="369"/>
                    <a:pt x="3453" y="369"/>
                  </a:cubicBezTo>
                  <a:lnTo>
                    <a:pt x="357"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99"/>
            <p:cNvSpPr/>
            <p:nvPr/>
          </p:nvSpPr>
          <p:spPr>
            <a:xfrm>
              <a:off x="6033775" y="3708625"/>
              <a:ext cx="15500" cy="8350"/>
            </a:xfrm>
            <a:custGeom>
              <a:avLst/>
              <a:gdLst/>
              <a:ahLst/>
              <a:cxnLst/>
              <a:rect l="l" t="t" r="r" b="b"/>
              <a:pathLst>
                <a:path w="620" h="334" extrusionOk="0">
                  <a:moveTo>
                    <a:pt x="36" y="0"/>
                  </a:moveTo>
                  <a:lnTo>
                    <a:pt x="1" y="262"/>
                  </a:lnTo>
                  <a:lnTo>
                    <a:pt x="584" y="334"/>
                  </a:lnTo>
                  <a:lnTo>
                    <a:pt x="620"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99"/>
            <p:cNvSpPr/>
            <p:nvPr/>
          </p:nvSpPr>
          <p:spPr>
            <a:xfrm>
              <a:off x="6026050" y="3713300"/>
              <a:ext cx="24425" cy="35575"/>
            </a:xfrm>
            <a:custGeom>
              <a:avLst/>
              <a:gdLst/>
              <a:ahLst/>
              <a:cxnLst/>
              <a:rect l="l" t="t" r="r" b="b"/>
              <a:pathLst>
                <a:path w="977" h="1423" extrusionOk="0">
                  <a:moveTo>
                    <a:pt x="525" y="0"/>
                  </a:moveTo>
                  <a:cubicBezTo>
                    <a:pt x="316" y="0"/>
                    <a:pt x="90" y="103"/>
                    <a:pt x="48" y="456"/>
                  </a:cubicBezTo>
                  <a:cubicBezTo>
                    <a:pt x="0" y="849"/>
                    <a:pt x="191" y="1397"/>
                    <a:pt x="429" y="1421"/>
                  </a:cubicBezTo>
                  <a:cubicBezTo>
                    <a:pt x="437" y="1422"/>
                    <a:pt x="446" y="1422"/>
                    <a:pt x="454" y="1422"/>
                  </a:cubicBezTo>
                  <a:cubicBezTo>
                    <a:pt x="672" y="1422"/>
                    <a:pt x="883" y="1133"/>
                    <a:pt x="929" y="766"/>
                  </a:cubicBezTo>
                  <a:cubicBezTo>
                    <a:pt x="976" y="373"/>
                    <a:pt x="822" y="28"/>
                    <a:pt x="595" y="4"/>
                  </a:cubicBezTo>
                  <a:cubicBezTo>
                    <a:pt x="572" y="1"/>
                    <a:pt x="549" y="0"/>
                    <a:pt x="52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99"/>
            <p:cNvSpPr/>
            <p:nvPr/>
          </p:nvSpPr>
          <p:spPr>
            <a:xfrm>
              <a:off x="6029900" y="3669750"/>
              <a:ext cx="97950" cy="68650"/>
            </a:xfrm>
            <a:custGeom>
              <a:avLst/>
              <a:gdLst/>
              <a:ahLst/>
              <a:cxnLst/>
              <a:rect l="l" t="t" r="r" b="b"/>
              <a:pathLst>
                <a:path w="3918" h="2746" extrusionOk="0">
                  <a:moveTo>
                    <a:pt x="1179" y="0"/>
                  </a:moveTo>
                  <a:cubicBezTo>
                    <a:pt x="602" y="0"/>
                    <a:pt x="103" y="432"/>
                    <a:pt x="37" y="1008"/>
                  </a:cubicBezTo>
                  <a:lnTo>
                    <a:pt x="1" y="1258"/>
                  </a:lnTo>
                  <a:lnTo>
                    <a:pt x="465" y="1793"/>
                  </a:lnTo>
                  <a:lnTo>
                    <a:pt x="549" y="2282"/>
                  </a:lnTo>
                  <a:lnTo>
                    <a:pt x="596" y="2282"/>
                  </a:lnTo>
                  <a:cubicBezTo>
                    <a:pt x="612" y="2284"/>
                    <a:pt x="628" y="2284"/>
                    <a:pt x="643" y="2284"/>
                  </a:cubicBezTo>
                  <a:cubicBezTo>
                    <a:pt x="826" y="2284"/>
                    <a:pt x="980" y="2159"/>
                    <a:pt x="1013" y="1972"/>
                  </a:cubicBezTo>
                  <a:cubicBezTo>
                    <a:pt x="1068" y="1672"/>
                    <a:pt x="1290" y="1445"/>
                    <a:pt x="1590" y="1445"/>
                  </a:cubicBezTo>
                  <a:cubicBezTo>
                    <a:pt x="1612" y="1445"/>
                    <a:pt x="1634" y="1446"/>
                    <a:pt x="1656" y="1448"/>
                  </a:cubicBezTo>
                  <a:lnTo>
                    <a:pt x="2584" y="1555"/>
                  </a:lnTo>
                  <a:cubicBezTo>
                    <a:pt x="3144" y="1627"/>
                    <a:pt x="3394" y="1972"/>
                    <a:pt x="3346" y="2389"/>
                  </a:cubicBezTo>
                  <a:lnTo>
                    <a:pt x="3275" y="2746"/>
                  </a:lnTo>
                  <a:lnTo>
                    <a:pt x="3275" y="2746"/>
                  </a:lnTo>
                  <a:lnTo>
                    <a:pt x="3656" y="2032"/>
                  </a:lnTo>
                  <a:cubicBezTo>
                    <a:pt x="3763" y="1793"/>
                    <a:pt x="3811" y="1532"/>
                    <a:pt x="3799" y="1270"/>
                  </a:cubicBezTo>
                  <a:cubicBezTo>
                    <a:pt x="3799" y="1270"/>
                    <a:pt x="3918" y="377"/>
                    <a:pt x="3585" y="162"/>
                  </a:cubicBezTo>
                  <a:cubicBezTo>
                    <a:pt x="3461" y="86"/>
                    <a:pt x="3297" y="61"/>
                    <a:pt x="3122" y="61"/>
                  </a:cubicBezTo>
                  <a:cubicBezTo>
                    <a:pt x="2860" y="61"/>
                    <a:pt x="2573" y="117"/>
                    <a:pt x="2358" y="139"/>
                  </a:cubicBezTo>
                  <a:cubicBezTo>
                    <a:pt x="2340" y="140"/>
                    <a:pt x="2318" y="141"/>
                    <a:pt x="2295" y="141"/>
                  </a:cubicBezTo>
                  <a:cubicBezTo>
                    <a:pt x="1988" y="141"/>
                    <a:pt x="1311" y="8"/>
                    <a:pt x="1311" y="8"/>
                  </a:cubicBezTo>
                  <a:cubicBezTo>
                    <a:pt x="1266" y="3"/>
                    <a:pt x="1223"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99"/>
            <p:cNvSpPr/>
            <p:nvPr/>
          </p:nvSpPr>
          <p:spPr>
            <a:xfrm>
              <a:off x="5932275" y="3782200"/>
              <a:ext cx="331775" cy="323475"/>
            </a:xfrm>
            <a:custGeom>
              <a:avLst/>
              <a:gdLst/>
              <a:ahLst/>
              <a:cxnLst/>
              <a:rect l="l" t="t" r="r" b="b"/>
              <a:pathLst>
                <a:path w="13271" h="12939" extrusionOk="0">
                  <a:moveTo>
                    <a:pt x="1572" y="0"/>
                  </a:moveTo>
                  <a:cubicBezTo>
                    <a:pt x="957" y="0"/>
                    <a:pt x="337" y="428"/>
                    <a:pt x="263" y="1177"/>
                  </a:cubicBezTo>
                  <a:cubicBezTo>
                    <a:pt x="1" y="3772"/>
                    <a:pt x="1513" y="6428"/>
                    <a:pt x="4358" y="9059"/>
                  </a:cubicBezTo>
                  <a:cubicBezTo>
                    <a:pt x="6204" y="10583"/>
                    <a:pt x="7883" y="11857"/>
                    <a:pt x="12657" y="12928"/>
                  </a:cubicBezTo>
                  <a:cubicBezTo>
                    <a:pt x="12687" y="12935"/>
                    <a:pt x="12716" y="12938"/>
                    <a:pt x="12744" y="12938"/>
                  </a:cubicBezTo>
                  <a:cubicBezTo>
                    <a:pt x="13113" y="12938"/>
                    <a:pt x="13270" y="12392"/>
                    <a:pt x="12883" y="12226"/>
                  </a:cubicBezTo>
                  <a:lnTo>
                    <a:pt x="12859" y="12214"/>
                  </a:lnTo>
                  <a:cubicBezTo>
                    <a:pt x="12597" y="12095"/>
                    <a:pt x="12264" y="11952"/>
                    <a:pt x="11895" y="11785"/>
                  </a:cubicBezTo>
                  <a:cubicBezTo>
                    <a:pt x="10514" y="11166"/>
                    <a:pt x="8549" y="10214"/>
                    <a:pt x="7299" y="9059"/>
                  </a:cubicBezTo>
                  <a:cubicBezTo>
                    <a:pt x="4823" y="6856"/>
                    <a:pt x="2644" y="4665"/>
                    <a:pt x="2846" y="1641"/>
                  </a:cubicBezTo>
                  <a:cubicBezTo>
                    <a:pt x="2896" y="502"/>
                    <a:pt x="2237" y="0"/>
                    <a:pt x="157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99"/>
            <p:cNvSpPr/>
            <p:nvPr/>
          </p:nvSpPr>
          <p:spPr>
            <a:xfrm>
              <a:off x="5929300" y="3781550"/>
              <a:ext cx="83075" cy="116150"/>
            </a:xfrm>
            <a:custGeom>
              <a:avLst/>
              <a:gdLst/>
              <a:ahLst/>
              <a:cxnLst/>
              <a:rect l="l" t="t" r="r" b="b"/>
              <a:pathLst>
                <a:path w="3323" h="4646" extrusionOk="0">
                  <a:moveTo>
                    <a:pt x="1722" y="1"/>
                  </a:moveTo>
                  <a:cubicBezTo>
                    <a:pt x="1587" y="1"/>
                    <a:pt x="1438" y="15"/>
                    <a:pt x="1274" y="48"/>
                  </a:cubicBezTo>
                  <a:cubicBezTo>
                    <a:pt x="358" y="239"/>
                    <a:pt x="322" y="1274"/>
                    <a:pt x="322" y="1274"/>
                  </a:cubicBezTo>
                  <a:cubicBezTo>
                    <a:pt x="322" y="1417"/>
                    <a:pt x="1" y="2322"/>
                    <a:pt x="632" y="4310"/>
                  </a:cubicBezTo>
                  <a:cubicBezTo>
                    <a:pt x="702" y="4512"/>
                    <a:pt x="892" y="4645"/>
                    <a:pt x="1101" y="4645"/>
                  </a:cubicBezTo>
                  <a:cubicBezTo>
                    <a:pt x="1138" y="4645"/>
                    <a:pt x="1177" y="4641"/>
                    <a:pt x="1215" y="4632"/>
                  </a:cubicBezTo>
                  <a:cubicBezTo>
                    <a:pt x="1941" y="4429"/>
                    <a:pt x="3322" y="4037"/>
                    <a:pt x="3299" y="3894"/>
                  </a:cubicBezTo>
                  <a:cubicBezTo>
                    <a:pt x="3037" y="2513"/>
                    <a:pt x="3025" y="1393"/>
                    <a:pt x="3025" y="1370"/>
                  </a:cubicBezTo>
                  <a:lnTo>
                    <a:pt x="3025" y="1405"/>
                  </a:lnTo>
                  <a:lnTo>
                    <a:pt x="2858" y="620"/>
                  </a:lnTo>
                  <a:cubicBezTo>
                    <a:pt x="2834" y="548"/>
                    <a:pt x="2810" y="489"/>
                    <a:pt x="2763" y="429"/>
                  </a:cubicBezTo>
                  <a:cubicBezTo>
                    <a:pt x="2637" y="274"/>
                    <a:pt x="2314" y="1"/>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99"/>
            <p:cNvSpPr/>
            <p:nvPr/>
          </p:nvSpPr>
          <p:spPr>
            <a:xfrm>
              <a:off x="6250425" y="4127575"/>
              <a:ext cx="63175" cy="67400"/>
            </a:xfrm>
            <a:custGeom>
              <a:avLst/>
              <a:gdLst/>
              <a:ahLst/>
              <a:cxnLst/>
              <a:rect l="l" t="t" r="r" b="b"/>
              <a:pathLst>
                <a:path w="2527" h="2696" extrusionOk="0">
                  <a:moveTo>
                    <a:pt x="611" y="1"/>
                  </a:moveTo>
                  <a:cubicBezTo>
                    <a:pt x="409" y="1"/>
                    <a:pt x="289" y="144"/>
                    <a:pt x="169" y="352"/>
                  </a:cubicBezTo>
                  <a:cubicBezTo>
                    <a:pt x="0" y="633"/>
                    <a:pt x="1096" y="2274"/>
                    <a:pt x="1308" y="2274"/>
                  </a:cubicBezTo>
                  <a:cubicBezTo>
                    <a:pt x="1321" y="2274"/>
                    <a:pt x="1330" y="2268"/>
                    <a:pt x="1336" y="2257"/>
                  </a:cubicBezTo>
                  <a:cubicBezTo>
                    <a:pt x="1455" y="2042"/>
                    <a:pt x="1002" y="1411"/>
                    <a:pt x="1145" y="1268"/>
                  </a:cubicBezTo>
                  <a:cubicBezTo>
                    <a:pt x="1146" y="1268"/>
                    <a:pt x="1146" y="1268"/>
                    <a:pt x="1147" y="1268"/>
                  </a:cubicBezTo>
                  <a:cubicBezTo>
                    <a:pt x="1178" y="1268"/>
                    <a:pt x="1590" y="1503"/>
                    <a:pt x="1764" y="1852"/>
                  </a:cubicBezTo>
                  <a:cubicBezTo>
                    <a:pt x="1920" y="2143"/>
                    <a:pt x="2186" y="2696"/>
                    <a:pt x="2370" y="2696"/>
                  </a:cubicBezTo>
                  <a:cubicBezTo>
                    <a:pt x="2411" y="2696"/>
                    <a:pt x="2448" y="2668"/>
                    <a:pt x="2479" y="2602"/>
                  </a:cubicBezTo>
                  <a:cubicBezTo>
                    <a:pt x="2526" y="2507"/>
                    <a:pt x="2407" y="1685"/>
                    <a:pt x="2169" y="1304"/>
                  </a:cubicBezTo>
                  <a:cubicBezTo>
                    <a:pt x="1931" y="911"/>
                    <a:pt x="1431" y="364"/>
                    <a:pt x="979" y="113"/>
                  </a:cubicBezTo>
                  <a:cubicBezTo>
                    <a:pt x="830" y="35"/>
                    <a:pt x="710" y="1"/>
                    <a:pt x="611"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99"/>
            <p:cNvSpPr/>
            <p:nvPr/>
          </p:nvSpPr>
          <p:spPr>
            <a:xfrm>
              <a:off x="6102825" y="3367800"/>
              <a:ext cx="326850" cy="934675"/>
            </a:xfrm>
            <a:custGeom>
              <a:avLst/>
              <a:gdLst/>
              <a:ahLst/>
              <a:cxnLst/>
              <a:rect l="l" t="t" r="r" b="b"/>
              <a:pathLst>
                <a:path w="13074" h="37387" extrusionOk="0">
                  <a:moveTo>
                    <a:pt x="6442" y="1"/>
                  </a:moveTo>
                  <a:cubicBezTo>
                    <a:pt x="6347" y="1"/>
                    <a:pt x="6252" y="60"/>
                    <a:pt x="6240" y="179"/>
                  </a:cubicBezTo>
                  <a:lnTo>
                    <a:pt x="5978" y="2763"/>
                  </a:lnTo>
                  <a:lnTo>
                    <a:pt x="5978" y="13586"/>
                  </a:lnTo>
                  <a:lnTo>
                    <a:pt x="584" y="4108"/>
                  </a:lnTo>
                  <a:cubicBezTo>
                    <a:pt x="527" y="4019"/>
                    <a:pt x="425" y="3968"/>
                    <a:pt x="325" y="3968"/>
                  </a:cubicBezTo>
                  <a:cubicBezTo>
                    <a:pt x="279" y="3968"/>
                    <a:pt x="233" y="3979"/>
                    <a:pt x="191" y="4001"/>
                  </a:cubicBezTo>
                  <a:cubicBezTo>
                    <a:pt x="48" y="4085"/>
                    <a:pt x="1" y="4263"/>
                    <a:pt x="84" y="4394"/>
                  </a:cubicBezTo>
                  <a:lnTo>
                    <a:pt x="5085" y="13169"/>
                  </a:lnTo>
                  <a:cubicBezTo>
                    <a:pt x="5668" y="14193"/>
                    <a:pt x="5978" y="15360"/>
                    <a:pt x="5978" y="16538"/>
                  </a:cubicBezTo>
                  <a:lnTo>
                    <a:pt x="5978" y="37386"/>
                  </a:lnTo>
                  <a:lnTo>
                    <a:pt x="6906" y="37386"/>
                  </a:lnTo>
                  <a:lnTo>
                    <a:pt x="6906" y="16777"/>
                  </a:lnTo>
                  <a:cubicBezTo>
                    <a:pt x="6906" y="15467"/>
                    <a:pt x="7287" y="14181"/>
                    <a:pt x="8002" y="13074"/>
                  </a:cubicBezTo>
                  <a:lnTo>
                    <a:pt x="12991" y="5406"/>
                  </a:lnTo>
                  <a:cubicBezTo>
                    <a:pt x="13074" y="5275"/>
                    <a:pt x="13038" y="5097"/>
                    <a:pt x="12907" y="5013"/>
                  </a:cubicBezTo>
                  <a:cubicBezTo>
                    <a:pt x="12860" y="4983"/>
                    <a:pt x="12806" y="4968"/>
                    <a:pt x="12753" y="4968"/>
                  </a:cubicBezTo>
                  <a:cubicBezTo>
                    <a:pt x="12659" y="4968"/>
                    <a:pt x="12567" y="5013"/>
                    <a:pt x="12514" y="5097"/>
                  </a:cubicBezTo>
                  <a:lnTo>
                    <a:pt x="6906" y="13717"/>
                  </a:lnTo>
                  <a:lnTo>
                    <a:pt x="6906" y="2763"/>
                  </a:lnTo>
                  <a:lnTo>
                    <a:pt x="6645" y="179"/>
                  </a:lnTo>
                  <a:cubicBezTo>
                    <a:pt x="6633" y="60"/>
                    <a:pt x="6537" y="1"/>
                    <a:pt x="6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99"/>
            <p:cNvSpPr/>
            <p:nvPr/>
          </p:nvSpPr>
          <p:spPr>
            <a:xfrm>
              <a:off x="6083200" y="3414550"/>
              <a:ext cx="47350" cy="60425"/>
            </a:xfrm>
            <a:custGeom>
              <a:avLst/>
              <a:gdLst/>
              <a:ahLst/>
              <a:cxnLst/>
              <a:rect l="l" t="t" r="r" b="b"/>
              <a:pathLst>
                <a:path w="1894" h="2417" extrusionOk="0">
                  <a:moveTo>
                    <a:pt x="310" y="0"/>
                  </a:moveTo>
                  <a:cubicBezTo>
                    <a:pt x="310" y="0"/>
                    <a:pt x="0" y="1238"/>
                    <a:pt x="226" y="1691"/>
                  </a:cubicBezTo>
                  <a:cubicBezTo>
                    <a:pt x="441" y="2143"/>
                    <a:pt x="1476" y="2417"/>
                    <a:pt x="1476" y="2417"/>
                  </a:cubicBezTo>
                  <a:cubicBezTo>
                    <a:pt x="1476" y="2417"/>
                    <a:pt x="1893" y="1441"/>
                    <a:pt x="1679" y="988"/>
                  </a:cubicBezTo>
                  <a:cubicBezTo>
                    <a:pt x="1465" y="536"/>
                    <a:pt x="31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99"/>
            <p:cNvSpPr/>
            <p:nvPr/>
          </p:nvSpPr>
          <p:spPr>
            <a:xfrm>
              <a:off x="6071875" y="3478225"/>
              <a:ext cx="44675" cy="29425"/>
            </a:xfrm>
            <a:custGeom>
              <a:avLst/>
              <a:gdLst/>
              <a:ahLst/>
              <a:cxnLst/>
              <a:rect l="l" t="t" r="r" b="b"/>
              <a:pathLst>
                <a:path w="1787" h="1177" extrusionOk="0">
                  <a:moveTo>
                    <a:pt x="973" y="1"/>
                  </a:moveTo>
                  <a:cubicBezTo>
                    <a:pt x="881" y="1"/>
                    <a:pt x="796" y="14"/>
                    <a:pt x="727" y="49"/>
                  </a:cubicBezTo>
                  <a:cubicBezTo>
                    <a:pt x="394" y="203"/>
                    <a:pt x="1" y="1061"/>
                    <a:pt x="1" y="1061"/>
                  </a:cubicBezTo>
                  <a:cubicBezTo>
                    <a:pt x="1" y="1061"/>
                    <a:pt x="495" y="1176"/>
                    <a:pt x="890" y="1176"/>
                  </a:cubicBezTo>
                  <a:cubicBezTo>
                    <a:pt x="1033" y="1176"/>
                    <a:pt x="1162" y="1161"/>
                    <a:pt x="1251" y="1120"/>
                  </a:cubicBezTo>
                  <a:cubicBezTo>
                    <a:pt x="1584" y="953"/>
                    <a:pt x="1787" y="203"/>
                    <a:pt x="1787" y="203"/>
                  </a:cubicBezTo>
                  <a:cubicBezTo>
                    <a:pt x="1787" y="203"/>
                    <a:pt x="1329" y="1"/>
                    <a:pt x="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99"/>
            <p:cNvSpPr/>
            <p:nvPr/>
          </p:nvSpPr>
          <p:spPr>
            <a:xfrm>
              <a:off x="6266550" y="3505100"/>
              <a:ext cx="44675" cy="29425"/>
            </a:xfrm>
            <a:custGeom>
              <a:avLst/>
              <a:gdLst/>
              <a:ahLst/>
              <a:cxnLst/>
              <a:rect l="l" t="t" r="r" b="b"/>
              <a:pathLst>
                <a:path w="1787" h="1177" extrusionOk="0">
                  <a:moveTo>
                    <a:pt x="897" y="1"/>
                  </a:moveTo>
                  <a:cubicBezTo>
                    <a:pt x="754" y="1"/>
                    <a:pt x="625" y="16"/>
                    <a:pt x="536" y="57"/>
                  </a:cubicBezTo>
                  <a:cubicBezTo>
                    <a:pt x="203" y="224"/>
                    <a:pt x="0" y="974"/>
                    <a:pt x="0" y="974"/>
                  </a:cubicBezTo>
                  <a:cubicBezTo>
                    <a:pt x="0" y="974"/>
                    <a:pt x="458" y="1177"/>
                    <a:pt x="814" y="1177"/>
                  </a:cubicBezTo>
                  <a:cubicBezTo>
                    <a:pt x="906" y="1177"/>
                    <a:pt x="991" y="1163"/>
                    <a:pt x="1060" y="1129"/>
                  </a:cubicBezTo>
                  <a:cubicBezTo>
                    <a:pt x="1393" y="974"/>
                    <a:pt x="1786" y="117"/>
                    <a:pt x="1786" y="117"/>
                  </a:cubicBezTo>
                  <a:cubicBezTo>
                    <a:pt x="1786" y="117"/>
                    <a:pt x="1291" y="1"/>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99"/>
            <p:cNvSpPr/>
            <p:nvPr/>
          </p:nvSpPr>
          <p:spPr>
            <a:xfrm>
              <a:off x="6106700" y="3542750"/>
              <a:ext cx="46750" cy="29525"/>
            </a:xfrm>
            <a:custGeom>
              <a:avLst/>
              <a:gdLst/>
              <a:ahLst/>
              <a:cxnLst/>
              <a:rect l="l" t="t" r="r" b="b"/>
              <a:pathLst>
                <a:path w="1870" h="1181" extrusionOk="0">
                  <a:moveTo>
                    <a:pt x="1038" y="1"/>
                  </a:moveTo>
                  <a:cubicBezTo>
                    <a:pt x="628" y="1"/>
                    <a:pt x="1" y="230"/>
                    <a:pt x="1" y="230"/>
                  </a:cubicBezTo>
                  <a:cubicBezTo>
                    <a:pt x="1" y="230"/>
                    <a:pt x="489" y="1039"/>
                    <a:pt x="846" y="1158"/>
                  </a:cubicBezTo>
                  <a:cubicBezTo>
                    <a:pt x="891" y="1174"/>
                    <a:pt x="943" y="1181"/>
                    <a:pt x="997" y="1181"/>
                  </a:cubicBezTo>
                  <a:cubicBezTo>
                    <a:pt x="1358" y="1181"/>
                    <a:pt x="1870" y="885"/>
                    <a:pt x="1870" y="885"/>
                  </a:cubicBezTo>
                  <a:cubicBezTo>
                    <a:pt x="1870" y="885"/>
                    <a:pt x="1584" y="158"/>
                    <a:pt x="1239" y="27"/>
                  </a:cubicBezTo>
                  <a:cubicBezTo>
                    <a:pt x="1183" y="9"/>
                    <a:pt x="1114" y="1"/>
                    <a:pt x="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99"/>
            <p:cNvSpPr/>
            <p:nvPr/>
          </p:nvSpPr>
          <p:spPr>
            <a:xfrm>
              <a:off x="6165650" y="3525575"/>
              <a:ext cx="34250" cy="46750"/>
            </a:xfrm>
            <a:custGeom>
              <a:avLst/>
              <a:gdLst/>
              <a:ahLst/>
              <a:cxnLst/>
              <a:rect l="l" t="t" r="r" b="b"/>
              <a:pathLst>
                <a:path w="1370" h="1870" extrusionOk="0">
                  <a:moveTo>
                    <a:pt x="1048" y="0"/>
                  </a:moveTo>
                  <a:cubicBezTo>
                    <a:pt x="1048" y="0"/>
                    <a:pt x="238" y="488"/>
                    <a:pt x="119" y="833"/>
                  </a:cubicBezTo>
                  <a:cubicBezTo>
                    <a:pt x="0" y="1191"/>
                    <a:pt x="393" y="1869"/>
                    <a:pt x="393" y="1869"/>
                  </a:cubicBezTo>
                  <a:cubicBezTo>
                    <a:pt x="393" y="1869"/>
                    <a:pt x="1119" y="1584"/>
                    <a:pt x="1250" y="1226"/>
                  </a:cubicBezTo>
                  <a:cubicBezTo>
                    <a:pt x="1369" y="881"/>
                    <a:pt x="1048" y="0"/>
                    <a:pt x="1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99"/>
            <p:cNvSpPr/>
            <p:nvPr/>
          </p:nvSpPr>
          <p:spPr>
            <a:xfrm>
              <a:off x="6116525" y="3439250"/>
              <a:ext cx="46450" cy="63125"/>
            </a:xfrm>
            <a:custGeom>
              <a:avLst/>
              <a:gdLst/>
              <a:ahLst/>
              <a:cxnLst/>
              <a:rect l="l" t="t" r="r" b="b"/>
              <a:pathLst>
                <a:path w="1858" h="2525" extrusionOk="0">
                  <a:moveTo>
                    <a:pt x="1417" y="0"/>
                  </a:moveTo>
                  <a:cubicBezTo>
                    <a:pt x="1417" y="0"/>
                    <a:pt x="334" y="655"/>
                    <a:pt x="167" y="1131"/>
                  </a:cubicBezTo>
                  <a:cubicBezTo>
                    <a:pt x="1" y="1608"/>
                    <a:pt x="524" y="2524"/>
                    <a:pt x="524" y="2524"/>
                  </a:cubicBezTo>
                  <a:cubicBezTo>
                    <a:pt x="524" y="2524"/>
                    <a:pt x="1525" y="2143"/>
                    <a:pt x="1691" y="1667"/>
                  </a:cubicBezTo>
                  <a:cubicBezTo>
                    <a:pt x="1858" y="1191"/>
                    <a:pt x="1417" y="0"/>
                    <a:pt x="1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99"/>
            <p:cNvSpPr/>
            <p:nvPr/>
          </p:nvSpPr>
          <p:spPr>
            <a:xfrm>
              <a:off x="6417450" y="3441325"/>
              <a:ext cx="47350" cy="58675"/>
            </a:xfrm>
            <a:custGeom>
              <a:avLst/>
              <a:gdLst/>
              <a:ahLst/>
              <a:cxnLst/>
              <a:rect l="l" t="t" r="r" b="b"/>
              <a:pathLst>
                <a:path w="1894" h="2347" extrusionOk="0">
                  <a:moveTo>
                    <a:pt x="1668" y="1"/>
                  </a:moveTo>
                  <a:cubicBezTo>
                    <a:pt x="1667" y="1"/>
                    <a:pt x="489" y="465"/>
                    <a:pt x="239" y="905"/>
                  </a:cubicBezTo>
                  <a:cubicBezTo>
                    <a:pt x="1" y="1346"/>
                    <a:pt x="358" y="2346"/>
                    <a:pt x="358" y="2346"/>
                  </a:cubicBezTo>
                  <a:cubicBezTo>
                    <a:pt x="358" y="2346"/>
                    <a:pt x="1406" y="2132"/>
                    <a:pt x="1656" y="1691"/>
                  </a:cubicBezTo>
                  <a:cubicBezTo>
                    <a:pt x="1894" y="1251"/>
                    <a:pt x="1668" y="1"/>
                    <a:pt x="1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99"/>
            <p:cNvSpPr/>
            <p:nvPr/>
          </p:nvSpPr>
          <p:spPr>
            <a:xfrm>
              <a:off x="6358225" y="3587900"/>
              <a:ext cx="47650" cy="29500"/>
            </a:xfrm>
            <a:custGeom>
              <a:avLst/>
              <a:gdLst/>
              <a:ahLst/>
              <a:cxnLst/>
              <a:rect l="l" t="t" r="r" b="b"/>
              <a:pathLst>
                <a:path w="1906" h="1180" extrusionOk="0">
                  <a:moveTo>
                    <a:pt x="843" y="0"/>
                  </a:moveTo>
                  <a:cubicBezTo>
                    <a:pt x="787" y="0"/>
                    <a:pt x="735" y="6"/>
                    <a:pt x="691" y="19"/>
                  </a:cubicBezTo>
                  <a:cubicBezTo>
                    <a:pt x="334" y="114"/>
                    <a:pt x="0" y="829"/>
                    <a:pt x="0" y="829"/>
                  </a:cubicBezTo>
                  <a:cubicBezTo>
                    <a:pt x="0" y="829"/>
                    <a:pt x="521" y="1179"/>
                    <a:pt x="887" y="1179"/>
                  </a:cubicBezTo>
                  <a:cubicBezTo>
                    <a:pt x="931" y="1179"/>
                    <a:pt x="974" y="1174"/>
                    <a:pt x="1012" y="1162"/>
                  </a:cubicBezTo>
                  <a:cubicBezTo>
                    <a:pt x="1370" y="1067"/>
                    <a:pt x="1905" y="293"/>
                    <a:pt x="1905" y="293"/>
                  </a:cubicBezTo>
                  <a:cubicBezTo>
                    <a:pt x="1905" y="293"/>
                    <a:pt x="1247"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99"/>
            <p:cNvSpPr/>
            <p:nvPr/>
          </p:nvSpPr>
          <p:spPr>
            <a:xfrm>
              <a:off x="6357025" y="3501750"/>
              <a:ext cx="33975" cy="47650"/>
            </a:xfrm>
            <a:custGeom>
              <a:avLst/>
              <a:gdLst/>
              <a:ahLst/>
              <a:cxnLst/>
              <a:rect l="l" t="t" r="r" b="b"/>
              <a:pathLst>
                <a:path w="1359" h="1906" extrusionOk="0">
                  <a:moveTo>
                    <a:pt x="382" y="1"/>
                  </a:moveTo>
                  <a:cubicBezTo>
                    <a:pt x="382" y="1"/>
                    <a:pt x="1" y="858"/>
                    <a:pt x="108" y="1215"/>
                  </a:cubicBezTo>
                  <a:cubicBezTo>
                    <a:pt x="203" y="1572"/>
                    <a:pt x="918" y="1906"/>
                    <a:pt x="918" y="1906"/>
                  </a:cubicBezTo>
                  <a:cubicBezTo>
                    <a:pt x="918" y="1906"/>
                    <a:pt x="1358" y="1251"/>
                    <a:pt x="1251" y="893"/>
                  </a:cubicBezTo>
                  <a:cubicBezTo>
                    <a:pt x="1156" y="536"/>
                    <a:pt x="382"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99"/>
            <p:cNvSpPr/>
            <p:nvPr/>
          </p:nvSpPr>
          <p:spPr>
            <a:xfrm>
              <a:off x="6409425" y="3495475"/>
              <a:ext cx="64600" cy="39900"/>
            </a:xfrm>
            <a:custGeom>
              <a:avLst/>
              <a:gdLst/>
              <a:ahLst/>
              <a:cxnLst/>
              <a:rect l="l" t="t" r="r" b="b"/>
              <a:pathLst>
                <a:path w="2584" h="1596" extrusionOk="0">
                  <a:moveTo>
                    <a:pt x="1143" y="0"/>
                  </a:moveTo>
                  <a:cubicBezTo>
                    <a:pt x="1068" y="0"/>
                    <a:pt x="999" y="8"/>
                    <a:pt x="941" y="25"/>
                  </a:cubicBezTo>
                  <a:cubicBezTo>
                    <a:pt x="453" y="156"/>
                    <a:pt x="0" y="1121"/>
                    <a:pt x="0" y="1121"/>
                  </a:cubicBezTo>
                  <a:cubicBezTo>
                    <a:pt x="0" y="1121"/>
                    <a:pt x="712" y="1595"/>
                    <a:pt x="1212" y="1595"/>
                  </a:cubicBezTo>
                  <a:cubicBezTo>
                    <a:pt x="1272" y="1595"/>
                    <a:pt x="1329" y="1588"/>
                    <a:pt x="1381" y="1573"/>
                  </a:cubicBezTo>
                  <a:cubicBezTo>
                    <a:pt x="1858" y="1442"/>
                    <a:pt x="2584" y="394"/>
                    <a:pt x="2584" y="394"/>
                  </a:cubicBezTo>
                  <a:cubicBezTo>
                    <a:pt x="2584" y="394"/>
                    <a:pt x="1685" y="0"/>
                    <a:pt x="1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99"/>
            <p:cNvSpPr/>
            <p:nvPr/>
          </p:nvSpPr>
          <p:spPr>
            <a:xfrm>
              <a:off x="6260000" y="3351425"/>
              <a:ext cx="46450" cy="63125"/>
            </a:xfrm>
            <a:custGeom>
              <a:avLst/>
              <a:gdLst/>
              <a:ahLst/>
              <a:cxnLst/>
              <a:rect l="l" t="t" r="r" b="b"/>
              <a:pathLst>
                <a:path w="1858" h="2525" extrusionOk="0">
                  <a:moveTo>
                    <a:pt x="1417" y="1"/>
                  </a:moveTo>
                  <a:cubicBezTo>
                    <a:pt x="1417" y="1"/>
                    <a:pt x="334" y="656"/>
                    <a:pt x="167" y="1132"/>
                  </a:cubicBezTo>
                  <a:cubicBezTo>
                    <a:pt x="0" y="1608"/>
                    <a:pt x="536" y="2525"/>
                    <a:pt x="536" y="2525"/>
                  </a:cubicBezTo>
                  <a:cubicBezTo>
                    <a:pt x="536" y="2525"/>
                    <a:pt x="1524" y="2144"/>
                    <a:pt x="1691" y="1668"/>
                  </a:cubicBezTo>
                  <a:cubicBezTo>
                    <a:pt x="1858" y="1192"/>
                    <a:pt x="1417" y="1"/>
                    <a:pt x="1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99"/>
            <p:cNvSpPr/>
            <p:nvPr/>
          </p:nvSpPr>
          <p:spPr>
            <a:xfrm>
              <a:off x="6273100" y="3380450"/>
              <a:ext cx="60450" cy="39800"/>
            </a:xfrm>
            <a:custGeom>
              <a:avLst/>
              <a:gdLst/>
              <a:ahLst/>
              <a:cxnLst/>
              <a:rect l="l" t="t" r="r" b="b"/>
              <a:pathLst>
                <a:path w="2418" h="1592" extrusionOk="0">
                  <a:moveTo>
                    <a:pt x="1213" y="1"/>
                  </a:moveTo>
                  <a:cubicBezTo>
                    <a:pt x="1021" y="1"/>
                    <a:pt x="846" y="21"/>
                    <a:pt x="727" y="78"/>
                  </a:cubicBezTo>
                  <a:cubicBezTo>
                    <a:pt x="274" y="304"/>
                    <a:pt x="0" y="1328"/>
                    <a:pt x="0" y="1328"/>
                  </a:cubicBezTo>
                  <a:cubicBezTo>
                    <a:pt x="0" y="1328"/>
                    <a:pt x="618" y="1592"/>
                    <a:pt x="1098" y="1592"/>
                  </a:cubicBezTo>
                  <a:cubicBezTo>
                    <a:pt x="1222" y="1592"/>
                    <a:pt x="1336" y="1575"/>
                    <a:pt x="1429" y="1531"/>
                  </a:cubicBezTo>
                  <a:cubicBezTo>
                    <a:pt x="1881" y="1316"/>
                    <a:pt x="2417" y="161"/>
                    <a:pt x="2417" y="161"/>
                  </a:cubicBezTo>
                  <a:cubicBezTo>
                    <a:pt x="2417" y="161"/>
                    <a:pt x="1748" y="1"/>
                    <a:pt x="1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99"/>
            <p:cNvSpPr/>
            <p:nvPr/>
          </p:nvSpPr>
          <p:spPr>
            <a:xfrm>
              <a:off x="6209700" y="3449775"/>
              <a:ext cx="54200" cy="42050"/>
            </a:xfrm>
            <a:custGeom>
              <a:avLst/>
              <a:gdLst/>
              <a:ahLst/>
              <a:cxnLst/>
              <a:rect l="l" t="t" r="r" b="b"/>
              <a:pathLst>
                <a:path w="2168" h="1682" extrusionOk="0">
                  <a:moveTo>
                    <a:pt x="329" y="0"/>
                  </a:moveTo>
                  <a:cubicBezTo>
                    <a:pt x="134" y="0"/>
                    <a:pt x="0" y="8"/>
                    <a:pt x="0" y="8"/>
                  </a:cubicBezTo>
                  <a:cubicBezTo>
                    <a:pt x="0" y="8"/>
                    <a:pt x="310" y="1234"/>
                    <a:pt x="726" y="1532"/>
                  </a:cubicBezTo>
                  <a:cubicBezTo>
                    <a:pt x="882" y="1646"/>
                    <a:pt x="1131" y="1682"/>
                    <a:pt x="1379" y="1682"/>
                  </a:cubicBezTo>
                  <a:cubicBezTo>
                    <a:pt x="1775" y="1682"/>
                    <a:pt x="2167" y="1591"/>
                    <a:pt x="2167" y="1591"/>
                  </a:cubicBezTo>
                  <a:cubicBezTo>
                    <a:pt x="2167" y="1591"/>
                    <a:pt x="2084" y="532"/>
                    <a:pt x="1679" y="234"/>
                  </a:cubicBezTo>
                  <a:cubicBezTo>
                    <a:pt x="1405" y="33"/>
                    <a:pt x="735"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99"/>
            <p:cNvSpPr/>
            <p:nvPr/>
          </p:nvSpPr>
          <p:spPr>
            <a:xfrm>
              <a:off x="6132900" y="4200950"/>
              <a:ext cx="292025" cy="105975"/>
            </a:xfrm>
            <a:custGeom>
              <a:avLst/>
              <a:gdLst/>
              <a:ahLst/>
              <a:cxnLst/>
              <a:rect l="l" t="t" r="r" b="b"/>
              <a:pathLst>
                <a:path w="11681" h="4239" extrusionOk="0">
                  <a:moveTo>
                    <a:pt x="4842" y="0"/>
                  </a:moveTo>
                  <a:cubicBezTo>
                    <a:pt x="4223" y="0"/>
                    <a:pt x="3611" y="240"/>
                    <a:pt x="3156" y="703"/>
                  </a:cubicBezTo>
                  <a:lnTo>
                    <a:pt x="215" y="3632"/>
                  </a:lnTo>
                  <a:cubicBezTo>
                    <a:pt x="0" y="3858"/>
                    <a:pt x="155" y="4239"/>
                    <a:pt x="477" y="4239"/>
                  </a:cubicBezTo>
                  <a:lnTo>
                    <a:pt x="11192" y="4239"/>
                  </a:lnTo>
                  <a:cubicBezTo>
                    <a:pt x="11549" y="4239"/>
                    <a:pt x="11680" y="3763"/>
                    <a:pt x="11371" y="3572"/>
                  </a:cubicBezTo>
                  <a:lnTo>
                    <a:pt x="6096" y="357"/>
                  </a:lnTo>
                  <a:cubicBezTo>
                    <a:pt x="5709" y="117"/>
                    <a:pt x="5274" y="0"/>
                    <a:pt x="4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99"/>
            <p:cNvSpPr/>
            <p:nvPr/>
          </p:nvSpPr>
          <p:spPr>
            <a:xfrm>
              <a:off x="6224575" y="4049725"/>
              <a:ext cx="59550" cy="64675"/>
            </a:xfrm>
            <a:custGeom>
              <a:avLst/>
              <a:gdLst/>
              <a:ahLst/>
              <a:cxnLst/>
              <a:rect l="l" t="t" r="r" b="b"/>
              <a:pathLst>
                <a:path w="2382" h="2587" extrusionOk="0">
                  <a:moveTo>
                    <a:pt x="1013" y="1"/>
                  </a:moveTo>
                  <a:cubicBezTo>
                    <a:pt x="870" y="1"/>
                    <a:pt x="774" y="751"/>
                    <a:pt x="643" y="882"/>
                  </a:cubicBezTo>
                  <a:cubicBezTo>
                    <a:pt x="524" y="1001"/>
                    <a:pt x="286" y="1168"/>
                    <a:pt x="286" y="1168"/>
                  </a:cubicBezTo>
                  <a:lnTo>
                    <a:pt x="1" y="1954"/>
                  </a:lnTo>
                  <a:cubicBezTo>
                    <a:pt x="1" y="1954"/>
                    <a:pt x="534" y="2587"/>
                    <a:pt x="1493" y="2587"/>
                  </a:cubicBezTo>
                  <a:cubicBezTo>
                    <a:pt x="1527" y="2587"/>
                    <a:pt x="1561" y="2586"/>
                    <a:pt x="1596" y="2585"/>
                  </a:cubicBezTo>
                  <a:cubicBezTo>
                    <a:pt x="1953" y="2573"/>
                    <a:pt x="2108" y="2406"/>
                    <a:pt x="2239" y="2239"/>
                  </a:cubicBezTo>
                  <a:cubicBezTo>
                    <a:pt x="2358" y="2084"/>
                    <a:pt x="2239" y="1799"/>
                    <a:pt x="2310" y="1608"/>
                  </a:cubicBezTo>
                  <a:cubicBezTo>
                    <a:pt x="2382" y="1418"/>
                    <a:pt x="2144" y="1299"/>
                    <a:pt x="2191" y="1084"/>
                  </a:cubicBezTo>
                  <a:cubicBezTo>
                    <a:pt x="2251" y="775"/>
                    <a:pt x="2036" y="620"/>
                    <a:pt x="2036" y="620"/>
                  </a:cubicBezTo>
                  <a:cubicBezTo>
                    <a:pt x="2036" y="620"/>
                    <a:pt x="1826" y="1072"/>
                    <a:pt x="1524" y="1072"/>
                  </a:cubicBezTo>
                  <a:cubicBezTo>
                    <a:pt x="1497" y="1072"/>
                    <a:pt x="1469" y="1068"/>
                    <a:pt x="1441" y="1061"/>
                  </a:cubicBezTo>
                  <a:cubicBezTo>
                    <a:pt x="1144" y="989"/>
                    <a:pt x="1132" y="191"/>
                    <a:pt x="1132" y="191"/>
                  </a:cubicBezTo>
                  <a:cubicBezTo>
                    <a:pt x="1132" y="191"/>
                    <a:pt x="1167" y="1"/>
                    <a:pt x="10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99"/>
            <p:cNvSpPr/>
            <p:nvPr/>
          </p:nvSpPr>
          <p:spPr>
            <a:xfrm>
              <a:off x="6403175" y="3460500"/>
              <a:ext cx="909850" cy="693150"/>
            </a:xfrm>
            <a:custGeom>
              <a:avLst/>
              <a:gdLst/>
              <a:ahLst/>
              <a:cxnLst/>
              <a:rect l="l" t="t" r="r" b="b"/>
              <a:pathLst>
                <a:path w="36394" h="27726" extrusionOk="0">
                  <a:moveTo>
                    <a:pt x="19634" y="9913"/>
                  </a:moveTo>
                  <a:cubicBezTo>
                    <a:pt x="19884" y="9985"/>
                    <a:pt x="20134" y="10056"/>
                    <a:pt x="20384" y="10140"/>
                  </a:cubicBezTo>
                  <a:cubicBezTo>
                    <a:pt x="20431" y="10461"/>
                    <a:pt x="20467" y="10783"/>
                    <a:pt x="20431" y="11104"/>
                  </a:cubicBezTo>
                  <a:cubicBezTo>
                    <a:pt x="20408" y="11342"/>
                    <a:pt x="20324" y="11580"/>
                    <a:pt x="20241" y="11807"/>
                  </a:cubicBezTo>
                  <a:cubicBezTo>
                    <a:pt x="19788" y="11795"/>
                    <a:pt x="19622" y="11604"/>
                    <a:pt x="19598" y="11033"/>
                  </a:cubicBezTo>
                  <a:cubicBezTo>
                    <a:pt x="19586" y="10783"/>
                    <a:pt x="19610" y="10521"/>
                    <a:pt x="19622" y="10271"/>
                  </a:cubicBezTo>
                  <a:cubicBezTo>
                    <a:pt x="19622" y="10152"/>
                    <a:pt x="19634" y="10033"/>
                    <a:pt x="19634" y="9913"/>
                  </a:cubicBezTo>
                  <a:close/>
                  <a:moveTo>
                    <a:pt x="14776" y="10473"/>
                  </a:moveTo>
                  <a:lnTo>
                    <a:pt x="14776" y="10473"/>
                  </a:lnTo>
                  <a:cubicBezTo>
                    <a:pt x="14693" y="11033"/>
                    <a:pt x="14693" y="11616"/>
                    <a:pt x="14824" y="12271"/>
                  </a:cubicBezTo>
                  <a:cubicBezTo>
                    <a:pt x="14847" y="12378"/>
                    <a:pt x="14895" y="12485"/>
                    <a:pt x="14931" y="12592"/>
                  </a:cubicBezTo>
                  <a:cubicBezTo>
                    <a:pt x="14990" y="12747"/>
                    <a:pt x="15062" y="12902"/>
                    <a:pt x="15014" y="12997"/>
                  </a:cubicBezTo>
                  <a:cubicBezTo>
                    <a:pt x="15002" y="13021"/>
                    <a:pt x="14990" y="13045"/>
                    <a:pt x="14955" y="13069"/>
                  </a:cubicBezTo>
                  <a:cubicBezTo>
                    <a:pt x="14895" y="12973"/>
                    <a:pt x="14824" y="12902"/>
                    <a:pt x="14764" y="12819"/>
                  </a:cubicBezTo>
                  <a:cubicBezTo>
                    <a:pt x="14597" y="12628"/>
                    <a:pt x="14454" y="12438"/>
                    <a:pt x="14359" y="12235"/>
                  </a:cubicBezTo>
                  <a:cubicBezTo>
                    <a:pt x="14181" y="11854"/>
                    <a:pt x="14121" y="11366"/>
                    <a:pt x="14145" y="10902"/>
                  </a:cubicBezTo>
                  <a:cubicBezTo>
                    <a:pt x="14359" y="10735"/>
                    <a:pt x="14574" y="10592"/>
                    <a:pt x="14776" y="10473"/>
                  </a:cubicBezTo>
                  <a:close/>
                  <a:moveTo>
                    <a:pt x="20705" y="10259"/>
                  </a:moveTo>
                  <a:lnTo>
                    <a:pt x="20705" y="10259"/>
                  </a:lnTo>
                  <a:cubicBezTo>
                    <a:pt x="21074" y="10390"/>
                    <a:pt x="21443" y="10533"/>
                    <a:pt x="21813" y="10687"/>
                  </a:cubicBezTo>
                  <a:cubicBezTo>
                    <a:pt x="21777" y="11473"/>
                    <a:pt x="21705" y="12259"/>
                    <a:pt x="21515" y="12961"/>
                  </a:cubicBezTo>
                  <a:cubicBezTo>
                    <a:pt x="21455" y="13211"/>
                    <a:pt x="21372" y="13402"/>
                    <a:pt x="21277" y="13581"/>
                  </a:cubicBezTo>
                  <a:cubicBezTo>
                    <a:pt x="20872" y="13557"/>
                    <a:pt x="20598" y="13462"/>
                    <a:pt x="20455" y="13295"/>
                  </a:cubicBezTo>
                  <a:cubicBezTo>
                    <a:pt x="20312" y="13116"/>
                    <a:pt x="20289" y="12842"/>
                    <a:pt x="20372" y="12438"/>
                  </a:cubicBezTo>
                  <a:cubicBezTo>
                    <a:pt x="20408" y="12283"/>
                    <a:pt x="20467" y="12116"/>
                    <a:pt x="20527" y="11938"/>
                  </a:cubicBezTo>
                  <a:cubicBezTo>
                    <a:pt x="20622" y="11687"/>
                    <a:pt x="20705" y="11426"/>
                    <a:pt x="20741" y="11140"/>
                  </a:cubicBezTo>
                  <a:cubicBezTo>
                    <a:pt x="20777" y="10830"/>
                    <a:pt x="20753" y="10544"/>
                    <a:pt x="20705" y="10259"/>
                  </a:cubicBezTo>
                  <a:close/>
                  <a:moveTo>
                    <a:pt x="18241" y="9652"/>
                  </a:moveTo>
                  <a:lnTo>
                    <a:pt x="18241" y="9652"/>
                  </a:lnTo>
                  <a:cubicBezTo>
                    <a:pt x="18610" y="9687"/>
                    <a:pt x="18967" y="9747"/>
                    <a:pt x="19336" y="9830"/>
                  </a:cubicBezTo>
                  <a:cubicBezTo>
                    <a:pt x="19324" y="9973"/>
                    <a:pt x="19324" y="10116"/>
                    <a:pt x="19312" y="10259"/>
                  </a:cubicBezTo>
                  <a:cubicBezTo>
                    <a:pt x="19300" y="10509"/>
                    <a:pt x="19276" y="10771"/>
                    <a:pt x="19288" y="11045"/>
                  </a:cubicBezTo>
                  <a:cubicBezTo>
                    <a:pt x="19312" y="11521"/>
                    <a:pt x="19431" y="12045"/>
                    <a:pt x="20146" y="12104"/>
                  </a:cubicBezTo>
                  <a:cubicBezTo>
                    <a:pt x="20110" y="12199"/>
                    <a:pt x="20086" y="12283"/>
                    <a:pt x="20074" y="12378"/>
                  </a:cubicBezTo>
                  <a:cubicBezTo>
                    <a:pt x="19955" y="12866"/>
                    <a:pt x="20015" y="13235"/>
                    <a:pt x="20217" y="13485"/>
                  </a:cubicBezTo>
                  <a:cubicBezTo>
                    <a:pt x="20396" y="13712"/>
                    <a:pt x="20681" y="13831"/>
                    <a:pt x="21098" y="13878"/>
                  </a:cubicBezTo>
                  <a:cubicBezTo>
                    <a:pt x="20967" y="14057"/>
                    <a:pt x="20836" y="14212"/>
                    <a:pt x="20681" y="14378"/>
                  </a:cubicBezTo>
                  <a:cubicBezTo>
                    <a:pt x="20491" y="14581"/>
                    <a:pt x="20289" y="14807"/>
                    <a:pt x="20098" y="15093"/>
                  </a:cubicBezTo>
                  <a:cubicBezTo>
                    <a:pt x="20086" y="15105"/>
                    <a:pt x="20074" y="15116"/>
                    <a:pt x="20062" y="15140"/>
                  </a:cubicBezTo>
                  <a:cubicBezTo>
                    <a:pt x="20050" y="15137"/>
                    <a:pt x="20038" y="15136"/>
                    <a:pt x="20027" y="15136"/>
                  </a:cubicBezTo>
                  <a:cubicBezTo>
                    <a:pt x="19992" y="15136"/>
                    <a:pt x="19958" y="15149"/>
                    <a:pt x="19931" y="15176"/>
                  </a:cubicBezTo>
                  <a:cubicBezTo>
                    <a:pt x="19837" y="15279"/>
                    <a:pt x="19713" y="15332"/>
                    <a:pt x="19557" y="15332"/>
                  </a:cubicBezTo>
                  <a:cubicBezTo>
                    <a:pt x="19496" y="15332"/>
                    <a:pt x="19430" y="15324"/>
                    <a:pt x="19360" y="15307"/>
                  </a:cubicBezTo>
                  <a:cubicBezTo>
                    <a:pt x="18836" y="15188"/>
                    <a:pt x="18288" y="14664"/>
                    <a:pt x="18181" y="14307"/>
                  </a:cubicBezTo>
                  <a:cubicBezTo>
                    <a:pt x="18050" y="13914"/>
                    <a:pt x="18145" y="13497"/>
                    <a:pt x="18229" y="13057"/>
                  </a:cubicBezTo>
                  <a:cubicBezTo>
                    <a:pt x="18276" y="12819"/>
                    <a:pt x="18336" y="12569"/>
                    <a:pt x="18348" y="12330"/>
                  </a:cubicBezTo>
                  <a:cubicBezTo>
                    <a:pt x="18395" y="11604"/>
                    <a:pt x="18431" y="10544"/>
                    <a:pt x="18241" y="9652"/>
                  </a:cubicBezTo>
                  <a:close/>
                  <a:moveTo>
                    <a:pt x="13835" y="11152"/>
                  </a:moveTo>
                  <a:cubicBezTo>
                    <a:pt x="13835" y="11592"/>
                    <a:pt x="13919" y="12021"/>
                    <a:pt x="14073" y="12366"/>
                  </a:cubicBezTo>
                  <a:cubicBezTo>
                    <a:pt x="14193" y="12604"/>
                    <a:pt x="14359" y="12819"/>
                    <a:pt x="14526" y="13009"/>
                  </a:cubicBezTo>
                  <a:cubicBezTo>
                    <a:pt x="14585" y="13092"/>
                    <a:pt x="14657" y="13176"/>
                    <a:pt x="14716" y="13259"/>
                  </a:cubicBezTo>
                  <a:cubicBezTo>
                    <a:pt x="14716" y="13283"/>
                    <a:pt x="14716" y="13307"/>
                    <a:pt x="14728" y="13331"/>
                  </a:cubicBezTo>
                  <a:cubicBezTo>
                    <a:pt x="14740" y="13378"/>
                    <a:pt x="14788" y="13402"/>
                    <a:pt x="14824" y="13414"/>
                  </a:cubicBezTo>
                  <a:cubicBezTo>
                    <a:pt x="14895" y="13533"/>
                    <a:pt x="14955" y="13652"/>
                    <a:pt x="14990" y="13783"/>
                  </a:cubicBezTo>
                  <a:cubicBezTo>
                    <a:pt x="15074" y="14069"/>
                    <a:pt x="15026" y="14354"/>
                    <a:pt x="14847" y="14628"/>
                  </a:cubicBezTo>
                  <a:cubicBezTo>
                    <a:pt x="14597" y="15009"/>
                    <a:pt x="14121" y="15319"/>
                    <a:pt x="13633" y="15426"/>
                  </a:cubicBezTo>
                  <a:cubicBezTo>
                    <a:pt x="13490" y="15331"/>
                    <a:pt x="13347" y="15212"/>
                    <a:pt x="13216" y="15081"/>
                  </a:cubicBezTo>
                  <a:cubicBezTo>
                    <a:pt x="12930" y="14819"/>
                    <a:pt x="12538" y="13723"/>
                    <a:pt x="12299" y="12604"/>
                  </a:cubicBezTo>
                  <a:cubicBezTo>
                    <a:pt x="12692" y="12199"/>
                    <a:pt x="13097" y="11807"/>
                    <a:pt x="13502" y="11437"/>
                  </a:cubicBezTo>
                  <a:cubicBezTo>
                    <a:pt x="13609" y="11330"/>
                    <a:pt x="13716" y="11235"/>
                    <a:pt x="13835" y="11152"/>
                  </a:cubicBezTo>
                  <a:close/>
                  <a:moveTo>
                    <a:pt x="22110" y="10806"/>
                  </a:moveTo>
                  <a:cubicBezTo>
                    <a:pt x="22479" y="10961"/>
                    <a:pt x="22848" y="11116"/>
                    <a:pt x="23229" y="11271"/>
                  </a:cubicBezTo>
                  <a:cubicBezTo>
                    <a:pt x="23265" y="11295"/>
                    <a:pt x="23301" y="11306"/>
                    <a:pt x="23337" y="11318"/>
                  </a:cubicBezTo>
                  <a:cubicBezTo>
                    <a:pt x="22991" y="11842"/>
                    <a:pt x="22717" y="12414"/>
                    <a:pt x="22503" y="13021"/>
                  </a:cubicBezTo>
                  <a:cubicBezTo>
                    <a:pt x="22158" y="14033"/>
                    <a:pt x="21777" y="14986"/>
                    <a:pt x="20955" y="15521"/>
                  </a:cubicBezTo>
                  <a:cubicBezTo>
                    <a:pt x="20867" y="15565"/>
                    <a:pt x="20779" y="15630"/>
                    <a:pt x="20682" y="15630"/>
                  </a:cubicBezTo>
                  <a:cubicBezTo>
                    <a:pt x="20674" y="15630"/>
                    <a:pt x="20666" y="15629"/>
                    <a:pt x="20658" y="15628"/>
                  </a:cubicBezTo>
                  <a:cubicBezTo>
                    <a:pt x="20503" y="15628"/>
                    <a:pt x="20384" y="15486"/>
                    <a:pt x="20312" y="15331"/>
                  </a:cubicBezTo>
                  <a:cubicBezTo>
                    <a:pt x="20324" y="15307"/>
                    <a:pt x="20336" y="15283"/>
                    <a:pt x="20348" y="15271"/>
                  </a:cubicBezTo>
                  <a:cubicBezTo>
                    <a:pt x="20539" y="14997"/>
                    <a:pt x="20729" y="14783"/>
                    <a:pt x="20908" y="14581"/>
                  </a:cubicBezTo>
                  <a:cubicBezTo>
                    <a:pt x="21110" y="14366"/>
                    <a:pt x="21289" y="14164"/>
                    <a:pt x="21455" y="13890"/>
                  </a:cubicBezTo>
                  <a:lnTo>
                    <a:pt x="21515" y="13890"/>
                  </a:lnTo>
                  <a:cubicBezTo>
                    <a:pt x="21598" y="13890"/>
                    <a:pt x="21670" y="13819"/>
                    <a:pt x="21670" y="13735"/>
                  </a:cubicBezTo>
                  <a:cubicBezTo>
                    <a:pt x="21670" y="13688"/>
                    <a:pt x="21646" y="13652"/>
                    <a:pt x="21610" y="13616"/>
                  </a:cubicBezTo>
                  <a:cubicBezTo>
                    <a:pt x="21682" y="13450"/>
                    <a:pt x="21765" y="13271"/>
                    <a:pt x="21824" y="13045"/>
                  </a:cubicBezTo>
                  <a:cubicBezTo>
                    <a:pt x="22003" y="12342"/>
                    <a:pt x="22074" y="11580"/>
                    <a:pt x="22110" y="10806"/>
                  </a:cubicBezTo>
                  <a:close/>
                  <a:moveTo>
                    <a:pt x="12026" y="12878"/>
                  </a:moveTo>
                  <a:cubicBezTo>
                    <a:pt x="12288" y="13985"/>
                    <a:pt x="12680" y="15009"/>
                    <a:pt x="13002" y="15307"/>
                  </a:cubicBezTo>
                  <a:cubicBezTo>
                    <a:pt x="13133" y="15438"/>
                    <a:pt x="13276" y="15545"/>
                    <a:pt x="13419" y="15652"/>
                  </a:cubicBezTo>
                  <a:cubicBezTo>
                    <a:pt x="13442" y="15712"/>
                    <a:pt x="13490" y="15748"/>
                    <a:pt x="13561" y="15748"/>
                  </a:cubicBezTo>
                  <a:lnTo>
                    <a:pt x="13573" y="15748"/>
                  </a:lnTo>
                  <a:cubicBezTo>
                    <a:pt x="13895" y="15950"/>
                    <a:pt x="14240" y="16081"/>
                    <a:pt x="14585" y="16152"/>
                  </a:cubicBezTo>
                  <a:cubicBezTo>
                    <a:pt x="14289" y="16397"/>
                    <a:pt x="14029" y="16520"/>
                    <a:pt x="13795" y="16520"/>
                  </a:cubicBezTo>
                  <a:cubicBezTo>
                    <a:pt x="13756" y="16520"/>
                    <a:pt x="13718" y="16516"/>
                    <a:pt x="13681" y="16509"/>
                  </a:cubicBezTo>
                  <a:cubicBezTo>
                    <a:pt x="13073" y="16390"/>
                    <a:pt x="12633" y="15438"/>
                    <a:pt x="12204" y="14521"/>
                  </a:cubicBezTo>
                  <a:cubicBezTo>
                    <a:pt x="12014" y="14093"/>
                    <a:pt x="11811" y="13664"/>
                    <a:pt x="11597" y="13319"/>
                  </a:cubicBezTo>
                  <a:cubicBezTo>
                    <a:pt x="11740" y="13176"/>
                    <a:pt x="11883" y="13021"/>
                    <a:pt x="12026" y="12878"/>
                  </a:cubicBezTo>
                  <a:close/>
                  <a:moveTo>
                    <a:pt x="17692" y="9623"/>
                  </a:moveTo>
                  <a:cubicBezTo>
                    <a:pt x="17768" y="9623"/>
                    <a:pt x="17843" y="9625"/>
                    <a:pt x="17919" y="9628"/>
                  </a:cubicBezTo>
                  <a:cubicBezTo>
                    <a:pt x="18133" y="10592"/>
                    <a:pt x="18074" y="11830"/>
                    <a:pt x="18038" y="12307"/>
                  </a:cubicBezTo>
                  <a:cubicBezTo>
                    <a:pt x="18026" y="12533"/>
                    <a:pt x="17979" y="12759"/>
                    <a:pt x="17931" y="12985"/>
                  </a:cubicBezTo>
                  <a:cubicBezTo>
                    <a:pt x="17836" y="13450"/>
                    <a:pt x="17729" y="13926"/>
                    <a:pt x="17883" y="14402"/>
                  </a:cubicBezTo>
                  <a:cubicBezTo>
                    <a:pt x="18038" y="14902"/>
                    <a:pt x="18705" y="15474"/>
                    <a:pt x="19300" y="15605"/>
                  </a:cubicBezTo>
                  <a:cubicBezTo>
                    <a:pt x="19384" y="15628"/>
                    <a:pt x="19479" y="15640"/>
                    <a:pt x="19562" y="15640"/>
                  </a:cubicBezTo>
                  <a:cubicBezTo>
                    <a:pt x="19634" y="15640"/>
                    <a:pt x="19705" y="15628"/>
                    <a:pt x="19777" y="15617"/>
                  </a:cubicBezTo>
                  <a:lnTo>
                    <a:pt x="19777" y="15617"/>
                  </a:lnTo>
                  <a:cubicBezTo>
                    <a:pt x="19479" y="16164"/>
                    <a:pt x="19372" y="16617"/>
                    <a:pt x="19348" y="17081"/>
                  </a:cubicBezTo>
                  <a:cubicBezTo>
                    <a:pt x="19288" y="17105"/>
                    <a:pt x="19253" y="17152"/>
                    <a:pt x="19241" y="17212"/>
                  </a:cubicBezTo>
                  <a:cubicBezTo>
                    <a:pt x="18931" y="16474"/>
                    <a:pt x="18300" y="16140"/>
                    <a:pt x="16633" y="16045"/>
                  </a:cubicBezTo>
                  <a:cubicBezTo>
                    <a:pt x="16490" y="16033"/>
                    <a:pt x="16348" y="16033"/>
                    <a:pt x="16217" y="16021"/>
                  </a:cubicBezTo>
                  <a:cubicBezTo>
                    <a:pt x="15407" y="15986"/>
                    <a:pt x="14681" y="15950"/>
                    <a:pt x="14014" y="15640"/>
                  </a:cubicBezTo>
                  <a:cubicBezTo>
                    <a:pt x="14466" y="15474"/>
                    <a:pt x="14871" y="15164"/>
                    <a:pt x="15109" y="14807"/>
                  </a:cubicBezTo>
                  <a:cubicBezTo>
                    <a:pt x="15336" y="14450"/>
                    <a:pt x="15395" y="14069"/>
                    <a:pt x="15300" y="13700"/>
                  </a:cubicBezTo>
                  <a:cubicBezTo>
                    <a:pt x="15252" y="13557"/>
                    <a:pt x="15193" y="13438"/>
                    <a:pt x="15121" y="13319"/>
                  </a:cubicBezTo>
                  <a:cubicBezTo>
                    <a:pt x="15205" y="13259"/>
                    <a:pt x="15264" y="13200"/>
                    <a:pt x="15300" y="13116"/>
                  </a:cubicBezTo>
                  <a:cubicBezTo>
                    <a:pt x="15395" y="12914"/>
                    <a:pt x="15312" y="12688"/>
                    <a:pt x="15216" y="12473"/>
                  </a:cubicBezTo>
                  <a:cubicBezTo>
                    <a:pt x="15181" y="12390"/>
                    <a:pt x="15145" y="12295"/>
                    <a:pt x="15133" y="12199"/>
                  </a:cubicBezTo>
                  <a:cubicBezTo>
                    <a:pt x="14990" y="11497"/>
                    <a:pt x="15002" y="10890"/>
                    <a:pt x="15121" y="10283"/>
                  </a:cubicBezTo>
                  <a:cubicBezTo>
                    <a:pt x="15996" y="9812"/>
                    <a:pt x="16841" y="9623"/>
                    <a:pt x="17692" y="9623"/>
                  </a:cubicBezTo>
                  <a:close/>
                  <a:moveTo>
                    <a:pt x="26501" y="1"/>
                  </a:moveTo>
                  <a:cubicBezTo>
                    <a:pt x="24984" y="1"/>
                    <a:pt x="22536" y="3584"/>
                    <a:pt x="21094" y="3584"/>
                  </a:cubicBezTo>
                  <a:cubicBezTo>
                    <a:pt x="21038" y="3584"/>
                    <a:pt x="20984" y="3578"/>
                    <a:pt x="20931" y="3567"/>
                  </a:cubicBezTo>
                  <a:cubicBezTo>
                    <a:pt x="19229" y="3210"/>
                    <a:pt x="18512" y="1087"/>
                    <a:pt x="16956" y="1087"/>
                  </a:cubicBezTo>
                  <a:cubicBezTo>
                    <a:pt x="16489" y="1087"/>
                    <a:pt x="15945" y="1280"/>
                    <a:pt x="15276" y="1770"/>
                  </a:cubicBezTo>
                  <a:cubicBezTo>
                    <a:pt x="13288" y="3234"/>
                    <a:pt x="14871" y="5330"/>
                    <a:pt x="13716" y="6854"/>
                  </a:cubicBezTo>
                  <a:cubicBezTo>
                    <a:pt x="13358" y="7327"/>
                    <a:pt x="12828" y="7508"/>
                    <a:pt x="12193" y="7508"/>
                  </a:cubicBezTo>
                  <a:cubicBezTo>
                    <a:pt x="10119" y="7508"/>
                    <a:pt x="6923" y="5578"/>
                    <a:pt x="4932" y="5578"/>
                  </a:cubicBezTo>
                  <a:cubicBezTo>
                    <a:pt x="4755" y="5578"/>
                    <a:pt x="4586" y="5594"/>
                    <a:pt x="4429" y="5627"/>
                  </a:cubicBezTo>
                  <a:cubicBezTo>
                    <a:pt x="155" y="6544"/>
                    <a:pt x="0" y="12509"/>
                    <a:pt x="2715" y="15033"/>
                  </a:cubicBezTo>
                  <a:cubicBezTo>
                    <a:pt x="4017" y="16245"/>
                    <a:pt x="5177" y="16727"/>
                    <a:pt x="6246" y="16727"/>
                  </a:cubicBezTo>
                  <a:cubicBezTo>
                    <a:pt x="8150" y="16727"/>
                    <a:pt x="9766" y="15199"/>
                    <a:pt x="11383" y="13545"/>
                  </a:cubicBezTo>
                  <a:cubicBezTo>
                    <a:pt x="11573" y="13866"/>
                    <a:pt x="11752" y="14259"/>
                    <a:pt x="11930" y="14652"/>
                  </a:cubicBezTo>
                  <a:cubicBezTo>
                    <a:pt x="12383" y="15640"/>
                    <a:pt x="12859" y="16664"/>
                    <a:pt x="13621" y="16807"/>
                  </a:cubicBezTo>
                  <a:cubicBezTo>
                    <a:pt x="13681" y="16819"/>
                    <a:pt x="13740" y="16831"/>
                    <a:pt x="13800" y="16831"/>
                  </a:cubicBezTo>
                  <a:cubicBezTo>
                    <a:pt x="14169" y="16831"/>
                    <a:pt x="14550" y="16629"/>
                    <a:pt x="14966" y="16236"/>
                  </a:cubicBezTo>
                  <a:cubicBezTo>
                    <a:pt x="15359" y="16295"/>
                    <a:pt x="15776" y="16319"/>
                    <a:pt x="16205" y="16331"/>
                  </a:cubicBezTo>
                  <a:cubicBezTo>
                    <a:pt x="16336" y="16343"/>
                    <a:pt x="16479" y="16343"/>
                    <a:pt x="16609" y="16355"/>
                  </a:cubicBezTo>
                  <a:cubicBezTo>
                    <a:pt x="18848" y="16474"/>
                    <a:pt x="19015" y="16914"/>
                    <a:pt x="19241" y="18653"/>
                  </a:cubicBezTo>
                  <a:cubicBezTo>
                    <a:pt x="19372" y="19688"/>
                    <a:pt x="19241" y="20831"/>
                    <a:pt x="19241" y="21879"/>
                  </a:cubicBezTo>
                  <a:cubicBezTo>
                    <a:pt x="19241" y="23713"/>
                    <a:pt x="19241" y="25558"/>
                    <a:pt x="19241" y="27404"/>
                  </a:cubicBezTo>
                  <a:cubicBezTo>
                    <a:pt x="19241" y="27535"/>
                    <a:pt x="19276" y="27713"/>
                    <a:pt x="19407" y="27725"/>
                  </a:cubicBezTo>
                  <a:cubicBezTo>
                    <a:pt x="19412" y="27725"/>
                    <a:pt x="19416" y="27726"/>
                    <a:pt x="19420" y="27726"/>
                  </a:cubicBezTo>
                  <a:cubicBezTo>
                    <a:pt x="19565" y="27726"/>
                    <a:pt x="19610" y="27531"/>
                    <a:pt x="19610" y="27392"/>
                  </a:cubicBezTo>
                  <a:lnTo>
                    <a:pt x="19634" y="21070"/>
                  </a:lnTo>
                  <a:cubicBezTo>
                    <a:pt x="19646" y="20022"/>
                    <a:pt x="19657" y="18962"/>
                    <a:pt x="19646" y="17914"/>
                  </a:cubicBezTo>
                  <a:cubicBezTo>
                    <a:pt x="19646" y="17069"/>
                    <a:pt x="19693" y="16367"/>
                    <a:pt x="20122" y="15617"/>
                  </a:cubicBezTo>
                  <a:cubicBezTo>
                    <a:pt x="20253" y="15795"/>
                    <a:pt x="20431" y="15938"/>
                    <a:pt x="20658" y="15938"/>
                  </a:cubicBezTo>
                  <a:cubicBezTo>
                    <a:pt x="20836" y="15938"/>
                    <a:pt x="20991" y="15855"/>
                    <a:pt x="21122" y="15771"/>
                  </a:cubicBezTo>
                  <a:cubicBezTo>
                    <a:pt x="22027" y="15188"/>
                    <a:pt x="22432" y="14188"/>
                    <a:pt x="22801" y="13116"/>
                  </a:cubicBezTo>
                  <a:cubicBezTo>
                    <a:pt x="23003" y="12509"/>
                    <a:pt x="23289" y="11938"/>
                    <a:pt x="23634" y="11426"/>
                  </a:cubicBezTo>
                  <a:cubicBezTo>
                    <a:pt x="24623" y="11783"/>
                    <a:pt x="25632" y="11958"/>
                    <a:pt x="26623" y="11958"/>
                  </a:cubicBezTo>
                  <a:cubicBezTo>
                    <a:pt x="29227" y="11958"/>
                    <a:pt x="31709" y="10757"/>
                    <a:pt x="33373" y="8532"/>
                  </a:cubicBezTo>
                  <a:cubicBezTo>
                    <a:pt x="36394" y="4494"/>
                    <a:pt x="33206" y="872"/>
                    <a:pt x="29197" y="872"/>
                  </a:cubicBezTo>
                  <a:cubicBezTo>
                    <a:pt x="28655" y="872"/>
                    <a:pt x="28098" y="939"/>
                    <a:pt x="27539" y="1079"/>
                  </a:cubicBezTo>
                  <a:cubicBezTo>
                    <a:pt x="27303" y="302"/>
                    <a:pt x="26941" y="1"/>
                    <a:pt x="26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99"/>
            <p:cNvSpPr/>
            <p:nvPr/>
          </p:nvSpPr>
          <p:spPr>
            <a:xfrm>
              <a:off x="2969700" y="3236375"/>
              <a:ext cx="1203900" cy="917275"/>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99"/>
            <p:cNvSpPr/>
            <p:nvPr/>
          </p:nvSpPr>
          <p:spPr>
            <a:xfrm>
              <a:off x="6515975" y="3257075"/>
              <a:ext cx="45575" cy="35450"/>
            </a:xfrm>
            <a:custGeom>
              <a:avLst/>
              <a:gdLst/>
              <a:ahLst/>
              <a:cxnLst/>
              <a:rect l="l" t="t" r="r" b="b"/>
              <a:pathLst>
                <a:path w="1823" h="1418" extrusionOk="0">
                  <a:moveTo>
                    <a:pt x="906" y="1"/>
                  </a:moveTo>
                  <a:cubicBezTo>
                    <a:pt x="1" y="1"/>
                    <a:pt x="1" y="1417"/>
                    <a:pt x="906" y="1417"/>
                  </a:cubicBezTo>
                  <a:cubicBezTo>
                    <a:pt x="1822" y="1417"/>
                    <a:pt x="1822"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99"/>
            <p:cNvSpPr/>
            <p:nvPr/>
          </p:nvSpPr>
          <p:spPr>
            <a:xfrm>
              <a:off x="6435900" y="3257075"/>
              <a:ext cx="45575" cy="35450"/>
            </a:xfrm>
            <a:custGeom>
              <a:avLst/>
              <a:gdLst/>
              <a:ahLst/>
              <a:cxnLst/>
              <a:rect l="l" t="t" r="r" b="b"/>
              <a:pathLst>
                <a:path w="1823" h="1418" extrusionOk="0">
                  <a:moveTo>
                    <a:pt x="906" y="1"/>
                  </a:moveTo>
                  <a:cubicBezTo>
                    <a:pt x="1" y="1"/>
                    <a:pt x="1" y="1417"/>
                    <a:pt x="906" y="1417"/>
                  </a:cubicBezTo>
                  <a:cubicBezTo>
                    <a:pt x="1811" y="1417"/>
                    <a:pt x="182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99"/>
            <p:cNvSpPr/>
            <p:nvPr/>
          </p:nvSpPr>
          <p:spPr>
            <a:xfrm>
              <a:off x="6593675" y="3257075"/>
              <a:ext cx="45550" cy="35450"/>
            </a:xfrm>
            <a:custGeom>
              <a:avLst/>
              <a:gdLst/>
              <a:ahLst/>
              <a:cxnLst/>
              <a:rect l="l" t="t" r="r" b="b"/>
              <a:pathLst>
                <a:path w="1822" h="1418" extrusionOk="0">
                  <a:moveTo>
                    <a:pt x="905" y="1"/>
                  </a:moveTo>
                  <a:cubicBezTo>
                    <a:pt x="0" y="1"/>
                    <a:pt x="0" y="1417"/>
                    <a:pt x="905" y="1417"/>
                  </a:cubicBezTo>
                  <a:cubicBezTo>
                    <a:pt x="1822" y="1417"/>
                    <a:pt x="182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99"/>
            <p:cNvSpPr/>
            <p:nvPr/>
          </p:nvSpPr>
          <p:spPr>
            <a:xfrm>
              <a:off x="5442025" y="3344000"/>
              <a:ext cx="45575" cy="35450"/>
            </a:xfrm>
            <a:custGeom>
              <a:avLst/>
              <a:gdLst/>
              <a:ahLst/>
              <a:cxnLst/>
              <a:rect l="l" t="t" r="r" b="b"/>
              <a:pathLst>
                <a:path w="1823" h="1418" extrusionOk="0">
                  <a:moveTo>
                    <a:pt x="906" y="0"/>
                  </a:moveTo>
                  <a:cubicBezTo>
                    <a:pt x="1" y="0"/>
                    <a:pt x="1" y="1417"/>
                    <a:pt x="906" y="1417"/>
                  </a:cubicBezTo>
                  <a:cubicBezTo>
                    <a:pt x="1823" y="1417"/>
                    <a:pt x="1823"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99"/>
            <p:cNvSpPr/>
            <p:nvPr/>
          </p:nvSpPr>
          <p:spPr>
            <a:xfrm>
              <a:off x="5361975" y="3344000"/>
              <a:ext cx="45550" cy="35450"/>
            </a:xfrm>
            <a:custGeom>
              <a:avLst/>
              <a:gdLst/>
              <a:ahLst/>
              <a:cxnLst/>
              <a:rect l="l" t="t" r="r" b="b"/>
              <a:pathLst>
                <a:path w="1822" h="1418" extrusionOk="0">
                  <a:moveTo>
                    <a:pt x="905" y="0"/>
                  </a:moveTo>
                  <a:cubicBezTo>
                    <a:pt x="0" y="0"/>
                    <a:pt x="0" y="1417"/>
                    <a:pt x="905" y="1417"/>
                  </a:cubicBezTo>
                  <a:cubicBezTo>
                    <a:pt x="1810"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99"/>
            <p:cNvSpPr/>
            <p:nvPr/>
          </p:nvSpPr>
          <p:spPr>
            <a:xfrm>
              <a:off x="5519725" y="3344000"/>
              <a:ext cx="45575" cy="35450"/>
            </a:xfrm>
            <a:custGeom>
              <a:avLst/>
              <a:gdLst/>
              <a:ahLst/>
              <a:cxnLst/>
              <a:rect l="l" t="t" r="r" b="b"/>
              <a:pathLst>
                <a:path w="1823" h="1418" extrusionOk="0">
                  <a:moveTo>
                    <a:pt x="905" y="0"/>
                  </a:moveTo>
                  <a:cubicBezTo>
                    <a:pt x="1" y="0"/>
                    <a:pt x="1" y="1417"/>
                    <a:pt x="905" y="1417"/>
                  </a:cubicBezTo>
                  <a:cubicBezTo>
                    <a:pt x="1822"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24x7 Carbon-Free Energy Goal: By 2030, Google aims to operate on carbon-free energy every hour of every day across all grids</a:t>
            </a:r>
            <a:endParaRPr>
              <a:sym typeface="+mn-ea"/>
            </a:endParaRPr>
          </a:p>
          <a:p>
            <a:pPr marL="0" lvl="0" indent="0" algn="ctr" rtl="0">
              <a:spcBef>
                <a:spcPts val="0"/>
              </a:spcBef>
              <a:spcAft>
                <a:spcPts val="1600"/>
              </a:spcAft>
              <a:buNone/>
            </a:pPr>
            <a:r>
              <a:rPr>
                <a:sym typeface="+mn-ea"/>
              </a:rPr>
              <a:t>Complex Challenge: Achieving 24/7 carbon-free energy is unprecedented but crucial for com- bating climate change.</a:t>
            </a:r>
            <a:endParaRPr>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Smarter Clean Energy Deals: Google is developing faster approaches to close clean energy deals for a sustainable future.</a:t>
            </a:r>
            <a:endParaRPr>
              <a:sym typeface="+mn-ea"/>
            </a:endParaRPr>
          </a:p>
          <a:p>
            <a:pPr marL="0" lvl="0" indent="0" algn="ctr" rtl="0">
              <a:spcBef>
                <a:spcPts val="0"/>
              </a:spcBef>
              <a:spcAft>
                <a:spcPts val="1600"/>
              </a:spcAft>
              <a:buNone/>
            </a:pPr>
            <a:r>
              <a:rPr>
                <a:sym typeface="+mn-ea"/>
              </a:rPr>
              <a:t>Their audacious goal of achieving 24/7 carbon-free energy by 2030 signifies our unwavering dedication to combating climate change.</a:t>
            </a:r>
            <a:endParaRPr>
              <a:sym typeface="+mn-ea"/>
            </a:endParaRPr>
          </a:p>
          <a:p>
            <a:pPr marL="0" lvl="0" indent="0" algn="ctr" rtl="0">
              <a:spcBef>
                <a:spcPts val="0"/>
              </a:spcBef>
              <a:spcAft>
                <a:spcPts val="1600"/>
              </a:spcAft>
              <a:buNone/>
            </a:pPr>
            <a:r>
              <a:rPr>
                <a:sym typeface="+mn-ea"/>
              </a:rPr>
              <a:t>To tackle this unprecedented challenge, we’re pioneering smarter clean energy deals, driving progress towards a sustainable future.</a:t>
            </a:r>
            <a:endParaRPr>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4" name="Shape 864"/>
        <p:cNvGrpSpPr/>
        <p:nvPr/>
      </p:nvGrpSpPr>
      <p:grpSpPr>
        <a:xfrm>
          <a:off x="0" y="0"/>
          <a:ext cx="0" cy="0"/>
          <a:chOff x="0" y="0"/>
          <a:chExt cx="0" cy="0"/>
        </a:xfrm>
      </p:grpSpPr>
      <p:sp>
        <p:nvSpPr>
          <p:cNvPr id="865" name="Google Shape;865;p54"/>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lang="en-GB"/>
          </a:p>
        </p:txBody>
      </p:sp>
      <p:sp>
        <p:nvSpPr>
          <p:cNvPr id="866" name="Google Shape;866;p54"/>
          <p:cNvSpPr txBox="1"/>
          <p:nvPr>
            <p:ph type="title" idx="2"/>
          </p:nvPr>
        </p:nvSpPr>
        <p:spPr>
          <a:xfrm>
            <a:off x="257525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endParaRPr lang="en-GB"/>
          </a:p>
        </p:txBody>
      </p:sp>
      <p:sp>
        <p:nvSpPr>
          <p:cNvPr id="868" name="Google Shape;868;p54"/>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PRESENTATION</a:t>
            </a:r>
            <a:endParaRPr lang="en-GB"/>
          </a:p>
        </p:txBody>
      </p:sp>
      <p:sp>
        <p:nvSpPr>
          <p:cNvPr id="869" name="Google Shape;869;p54"/>
          <p:cNvSpPr txBox="1"/>
          <p:nvPr>
            <p:ph type="title" idx="4"/>
          </p:nvPr>
        </p:nvSpPr>
        <p:spPr>
          <a:xfrm>
            <a:off x="558570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endParaRPr lang="en-GB"/>
          </a:p>
        </p:txBody>
      </p:sp>
      <p:sp>
        <p:nvSpPr>
          <p:cNvPr id="871" name="Google Shape;871;p54"/>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ANALYSIS</a:t>
            </a:r>
            <a:endParaRPr lang="en-GB"/>
          </a:p>
        </p:txBody>
      </p:sp>
      <p:sp>
        <p:nvSpPr>
          <p:cNvPr id="872" name="Google Shape;872;p54"/>
          <p:cNvSpPr txBox="1"/>
          <p:nvPr>
            <p:ph type="title" idx="7"/>
          </p:nvPr>
        </p:nvSpPr>
        <p:spPr>
          <a:xfrm>
            <a:off x="257525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endParaRPr lang="en-GB"/>
          </a:p>
        </p:txBody>
      </p:sp>
      <p:sp>
        <p:nvSpPr>
          <p:cNvPr id="874" name="Google Shape;874;p54"/>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CONCLUSION</a:t>
            </a:r>
            <a:endParaRPr lang="en-GB"/>
          </a:p>
        </p:txBody>
      </p:sp>
      <p:sp>
        <p:nvSpPr>
          <p:cNvPr id="875" name="Google Shape;875;p54"/>
          <p:cNvSpPr txBox="1"/>
          <p:nvPr>
            <p:ph type="title" idx="13"/>
          </p:nvPr>
        </p:nvSpPr>
        <p:spPr>
          <a:xfrm>
            <a:off x="558570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04</a:t>
            </a:r>
            <a:endParaRPr lang="en-GB"/>
          </a:p>
        </p:txBody>
      </p:sp>
      <p:sp>
        <p:nvSpPr>
          <p:cNvPr id="877" name="Google Shape;877;p54"/>
          <p:cNvSpPr/>
          <p:nvPr/>
        </p:nvSpPr>
        <p:spPr>
          <a:xfrm flipH="1">
            <a:off x="3014186"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54"/>
          <p:cNvSpPr/>
          <p:nvPr/>
        </p:nvSpPr>
        <p:spPr>
          <a:xfrm flipH="1">
            <a:off x="3189932"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54"/>
          <p:cNvSpPr/>
          <p:nvPr/>
        </p:nvSpPr>
        <p:spPr>
          <a:xfrm flipH="1">
            <a:off x="2843664"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4"/>
          <p:cNvSpPr/>
          <p:nvPr/>
        </p:nvSpPr>
        <p:spPr>
          <a:xfrm flipH="1">
            <a:off x="6024661"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54"/>
          <p:cNvSpPr/>
          <p:nvPr/>
        </p:nvSpPr>
        <p:spPr>
          <a:xfrm flipH="1">
            <a:off x="6200407"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54"/>
          <p:cNvSpPr/>
          <p:nvPr/>
        </p:nvSpPr>
        <p:spPr>
          <a:xfrm flipH="1">
            <a:off x="5854139"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4"/>
          <p:cNvSpPr/>
          <p:nvPr/>
        </p:nvSpPr>
        <p:spPr>
          <a:xfrm flipH="1">
            <a:off x="3014186"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54"/>
          <p:cNvSpPr/>
          <p:nvPr/>
        </p:nvSpPr>
        <p:spPr>
          <a:xfrm flipH="1">
            <a:off x="3189932"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54"/>
          <p:cNvSpPr/>
          <p:nvPr/>
        </p:nvSpPr>
        <p:spPr>
          <a:xfrm flipH="1">
            <a:off x="2843664"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4"/>
          <p:cNvSpPr/>
          <p:nvPr/>
        </p:nvSpPr>
        <p:spPr>
          <a:xfrm flipH="1">
            <a:off x="6024661"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54"/>
          <p:cNvSpPr/>
          <p:nvPr/>
        </p:nvSpPr>
        <p:spPr>
          <a:xfrm flipH="1">
            <a:off x="6200407"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54"/>
          <p:cNvSpPr/>
          <p:nvPr/>
        </p:nvSpPr>
        <p:spPr>
          <a:xfrm flipH="1">
            <a:off x="5854139"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9" name="Google Shape;889;p54"/>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p:nvPr/>
        </p:nvCxnSpPr>
        <p:spPr>
          <a:xfrm>
            <a:off x="4572240" y="3027856"/>
            <a:ext cx="0" cy="1196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5"/>
                                        </p:tgtEl>
                                        <p:attrNameLst>
                                          <p:attrName>style.visibility</p:attrName>
                                        </p:attrNameLst>
                                      </p:cBhvr>
                                      <p:to>
                                        <p:strVal val="visible"/>
                                      </p:to>
                                    </p:set>
                                    <p:animEffect transition="in" filter="fade">
                                      <p:cBhvr>
                                        <p:cTn id="10" dur="1500"/>
                                        <p:tgtEl>
                                          <p:spTgt spid="865"/>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879"/>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877"/>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78"/>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69"/>
                                        </p:tgtEl>
                                        <p:attrNameLst>
                                          <p:attrName>style.visibility</p:attrName>
                                        </p:attrNameLst>
                                      </p:cBhvr>
                                      <p:to>
                                        <p:strVal val="visible"/>
                                      </p:to>
                                    </p:set>
                                    <p:animEffect transition="in" filter="fade">
                                      <p:cBhvr>
                                        <p:cTn id="23" dur="1500"/>
                                        <p:tgtEl>
                                          <p:spTgt spid="869"/>
                                        </p:tgtEl>
                                      </p:cBhvr>
                                    </p:animEffect>
                                  </p:childTnLst>
                                </p:cTn>
                              </p:par>
                              <p:par>
                                <p:cTn id="24" presetID="10" presetClass="entr" presetSubtype="0" fill="hold" nodeType="withEffect">
                                  <p:stCondLst>
                                    <p:cond delay="0"/>
                                  </p:stCondLst>
                                  <p:childTnLst>
                                    <p:set>
                                      <p:cBhvr>
                                        <p:cTn id="25" dur="1" fill="hold">
                                          <p:stCondLst>
                                            <p:cond delay="0"/>
                                          </p:stCondLst>
                                        </p:cTn>
                                        <p:tgtEl>
                                          <p:spTgt spid="868"/>
                                        </p:tgtEl>
                                        <p:attrNameLst>
                                          <p:attrName>style.visibility</p:attrName>
                                        </p:attrNameLst>
                                      </p:cBhvr>
                                      <p:to>
                                        <p:strVal val="visible"/>
                                      </p:to>
                                    </p:set>
                                    <p:animEffect transition="in" filter="fade">
                                      <p:cBhvr>
                                        <p:cTn id="26" dur="1500"/>
                                        <p:tgtEl>
                                          <p:spTgt spid="868"/>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882"/>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880"/>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881"/>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872"/>
                                        </p:tgtEl>
                                        <p:attrNameLst>
                                          <p:attrName>style.visibility</p:attrName>
                                        </p:attrNameLst>
                                      </p:cBhvr>
                                      <p:to>
                                        <p:strVal val="visible"/>
                                      </p:to>
                                    </p:set>
                                    <p:animEffect transition="in" filter="fade">
                                      <p:cBhvr>
                                        <p:cTn id="39" dur="1500"/>
                                        <p:tgtEl>
                                          <p:spTgt spid="872"/>
                                        </p:tgtEl>
                                      </p:cBhvr>
                                    </p:animEffect>
                                  </p:childTnLst>
                                </p:cTn>
                              </p:par>
                              <p:par>
                                <p:cTn id="40" presetID="10" presetClass="entr" presetSubtype="0" fill="hold" nodeType="withEffect">
                                  <p:stCondLst>
                                    <p:cond delay="0"/>
                                  </p:stCondLst>
                                  <p:childTnLst>
                                    <p:set>
                                      <p:cBhvr>
                                        <p:cTn id="41" dur="1" fill="hold">
                                          <p:stCondLst>
                                            <p:cond delay="0"/>
                                          </p:stCondLst>
                                        </p:cTn>
                                        <p:tgtEl>
                                          <p:spTgt spid="871"/>
                                        </p:tgtEl>
                                        <p:attrNameLst>
                                          <p:attrName>style.visibility</p:attrName>
                                        </p:attrNameLst>
                                      </p:cBhvr>
                                      <p:to>
                                        <p:strVal val="visible"/>
                                      </p:to>
                                    </p:set>
                                    <p:animEffect transition="in" filter="fade">
                                      <p:cBhvr>
                                        <p:cTn id="42" dur="1500"/>
                                        <p:tgtEl>
                                          <p:spTgt spid="871"/>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885"/>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883"/>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884"/>
                                        </p:tgtEl>
                                        <p:attrNameLst>
                                          <p:attrName>style.visibility</p:attrName>
                                        </p:attrNameLst>
                                      </p:cBhvr>
                                      <p:to>
                                        <p:strVal val="visible"/>
                                      </p:to>
                                    </p:se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875"/>
                                        </p:tgtEl>
                                        <p:attrNameLst>
                                          <p:attrName>style.visibility</p:attrName>
                                        </p:attrNameLst>
                                      </p:cBhvr>
                                      <p:to>
                                        <p:strVal val="visible"/>
                                      </p:to>
                                    </p:set>
                                    <p:animEffect transition="in" filter="fade">
                                      <p:cBhvr>
                                        <p:cTn id="55" dur="1500"/>
                                        <p:tgtEl>
                                          <p:spTgt spid="875"/>
                                        </p:tgtEl>
                                      </p:cBhvr>
                                    </p:animEffect>
                                  </p:childTnLst>
                                </p:cTn>
                              </p:par>
                              <p:par>
                                <p:cTn id="56" presetID="10" presetClass="entr" presetSubtype="0" fill="hold" nodeType="withEffect">
                                  <p:stCondLst>
                                    <p:cond delay="0"/>
                                  </p:stCondLst>
                                  <p:childTnLst>
                                    <p:set>
                                      <p:cBhvr>
                                        <p:cTn id="57" dur="1" fill="hold">
                                          <p:stCondLst>
                                            <p:cond delay="0"/>
                                          </p:stCondLst>
                                        </p:cTn>
                                        <p:tgtEl>
                                          <p:spTgt spid="874"/>
                                        </p:tgtEl>
                                        <p:attrNameLst>
                                          <p:attrName>style.visibility</p:attrName>
                                        </p:attrNameLst>
                                      </p:cBhvr>
                                      <p:to>
                                        <p:strVal val="visible"/>
                                      </p:to>
                                    </p:set>
                                    <p:animEffect transition="in" filter="fade">
                                      <p:cBhvr>
                                        <p:cTn id="58" dur="1500"/>
                                        <p:tgtEl>
                                          <p:spTgt spid="874"/>
                                        </p:tgtEl>
                                      </p:cBhvr>
                                    </p:animEffect>
                                  </p:childTnLst>
                                </p:cTn>
                              </p:par>
                            </p:childTnLst>
                          </p:cTn>
                        </p:par>
                        <p:par>
                          <p:cTn id="59" fill="hold">
                            <p:stCondLst>
                              <p:cond delay="6000"/>
                            </p:stCondLst>
                            <p:childTnLst>
                              <p:par>
                                <p:cTn id="60" presetID="1" presetClass="entr" presetSubtype="0" fill="hold" nodeType="afterEffect">
                                  <p:stCondLst>
                                    <p:cond delay="0"/>
                                  </p:stCondLst>
                                  <p:childTnLst>
                                    <p:set>
                                      <p:cBhvr>
                                        <p:cTn id="61" dur="1" fill="hold">
                                          <p:stCondLst>
                                            <p:cond delay="0"/>
                                          </p:stCondLst>
                                        </p:cTn>
                                        <p:tgtEl>
                                          <p:spTgt spid="888"/>
                                        </p:tgtEl>
                                        <p:attrNameLst>
                                          <p:attrName>style.visibility</p:attrName>
                                        </p:attrNameLst>
                                      </p:cBhvr>
                                      <p:to>
                                        <p:strVal val="visible"/>
                                      </p:to>
                                    </p:set>
                                  </p:childTnLst>
                                </p:cTn>
                              </p:par>
                            </p:childTnLst>
                          </p:cTn>
                        </p:par>
                        <p:par>
                          <p:cTn id="62" fill="hold">
                            <p:stCondLst>
                              <p:cond delay="6000"/>
                            </p:stCondLst>
                            <p:childTnLst>
                              <p:par>
                                <p:cTn id="63" presetID="1" presetClass="entr" presetSubtype="0" fill="hold" nodeType="afterEffect">
                                  <p:stCondLst>
                                    <p:cond delay="0"/>
                                  </p:stCondLst>
                                  <p:childTnLst>
                                    <p:set>
                                      <p:cBhvr>
                                        <p:cTn id="64" dur="1" fill="hold">
                                          <p:stCondLst>
                                            <p:cond delay="0"/>
                                          </p:stCondLst>
                                        </p:cTn>
                                        <p:tgtEl>
                                          <p:spTgt spid="886"/>
                                        </p:tgtEl>
                                        <p:attrNameLst>
                                          <p:attrName>style.visibility</p:attrName>
                                        </p:attrNameLst>
                                      </p:cBhvr>
                                      <p:to>
                                        <p:strVal val="visible"/>
                                      </p:to>
                                    </p:set>
                                  </p:childTnLst>
                                </p:cTn>
                              </p:par>
                            </p:childTnLst>
                          </p:cTn>
                        </p:par>
                        <p:par>
                          <p:cTn id="65" fill="hold">
                            <p:stCondLst>
                              <p:cond delay="6000"/>
                            </p:stCondLst>
                            <p:childTnLst>
                              <p:par>
                                <p:cTn id="66" presetID="1" presetClass="entr" presetSubtype="0" fill="hold" nodeType="afterEffect">
                                  <p:stCondLst>
                                    <p:cond delay="0"/>
                                  </p:stCondLst>
                                  <p:childTnLst>
                                    <p:set>
                                      <p:cBhvr>
                                        <p:cTn id="67"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4" name="Shape 894"/>
        <p:cNvGrpSpPr/>
        <p:nvPr/>
      </p:nvGrpSpPr>
      <p:grpSpPr>
        <a:xfrm>
          <a:off x="0" y="0"/>
          <a:ext cx="0" cy="0"/>
          <a:chOff x="0" y="0"/>
          <a:chExt cx="0" cy="0"/>
        </a:xfrm>
      </p:grpSpPr>
      <p:sp>
        <p:nvSpPr>
          <p:cNvPr id="895" name="Google Shape;895;p55"/>
          <p:cNvSpPr txBox="1"/>
          <p:nvPr>
            <p:ph type="title" idx="2"/>
          </p:nvPr>
        </p:nvSpPr>
        <p:spPr>
          <a:xfrm>
            <a:off x="1489925" y="1220113"/>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01</a:t>
            </a:r>
            <a:endParaRPr lang="en-GB"/>
          </a:p>
        </p:txBody>
      </p:sp>
      <p:sp>
        <p:nvSpPr>
          <p:cNvPr id="896" name="Google Shape;896;p55"/>
          <p:cNvSpPr txBox="1"/>
          <p:nvPr>
            <p:ph type="title"/>
          </p:nvPr>
        </p:nvSpPr>
        <p:spPr>
          <a:xfrm>
            <a:off x="1489925" y="3308420"/>
            <a:ext cx="2288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What’s</a:t>
            </a:r>
            <a:br>
              <a:rPr lang="en-GB"/>
            </a:br>
            <a:r>
              <a:rPr lang="en-GB"/>
              <a:t>inside</a:t>
            </a:r>
            <a:endParaRPr lang="en-GB"/>
          </a:p>
        </p:txBody>
      </p:sp>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3" name="Google Shape;933;p55"/>
          <p:cNvSpPr/>
          <p:nvPr/>
        </p:nvSpPr>
        <p:spPr>
          <a:xfrm flipH="1">
            <a:off x="1779186"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5"/>
          <p:cNvSpPr/>
          <p:nvPr/>
        </p:nvSpPr>
        <p:spPr>
          <a:xfrm flipH="1">
            <a:off x="1954932"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5"/>
          <p:cNvSpPr/>
          <p:nvPr/>
        </p:nvSpPr>
        <p:spPr>
          <a:xfrm flipH="1">
            <a:off x="1608664" y="2454243"/>
            <a:ext cx="99920"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500"/>
                                        <p:tgtEl>
                                          <p:spTgt spid="895"/>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500"/>
                                        <p:tgtEl>
                                          <p:spTgt spid="896"/>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935"/>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933"/>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934"/>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98"/>
                                        </p:tgtEl>
                                        <p:attrNameLst>
                                          <p:attrName>style.visibility</p:attrName>
                                        </p:attrNameLst>
                                      </p:cBhvr>
                                      <p:to>
                                        <p:strVal val="visible"/>
                                      </p:to>
                                    </p:set>
                                    <p:animEffect transition="in" filter="fade">
                                      <p:cBhvr>
                                        <p:cTn id="23" dur="1500"/>
                                        <p:tgtEl>
                                          <p:spTgt spid="89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14"/>
                                        </p:tgtEl>
                                        <p:attrNameLst>
                                          <p:attrName>style.visibility</p:attrName>
                                        </p:attrNameLst>
                                      </p:cBhvr>
                                      <p:to>
                                        <p:strVal val="visible"/>
                                      </p:to>
                                    </p:set>
                                    <p:animEffect transition="in" filter="fade">
                                      <p:cBhvr>
                                        <p:cTn id="27" dur="1"/>
                                        <p:tgtEl>
                                          <p:spTgt spid="914"/>
                                        </p:tgtEl>
                                      </p:cBhvr>
                                    </p:animEffect>
                                  </p:childTnLst>
                                </p:cTn>
                              </p:par>
                            </p:childTnLst>
                          </p:cTn>
                        </p:par>
                        <p:par>
                          <p:cTn id="28" fill="hold">
                            <p:stCondLst>
                              <p:cond delay="3000"/>
                            </p:stCondLst>
                            <p:childTnLst>
                              <p:par>
                                <p:cTn id="29" presetID="8" presetClass="emph" presetSubtype="0" fill="hold" nodeType="afterEffect">
                                  <p:stCondLst>
                                    <p:cond delay="0"/>
                                  </p:stCondLst>
                                  <p:childTnLst>
                                    <p:animRot by="-21600000">
                                      <p:cBhvr>
                                        <p:cTn id="30" dur="1500" fill="hold"/>
                                        <p:tgtEl>
                                          <p:spTgt spid="91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39" name="Shape 939"/>
        <p:cNvGrpSpPr/>
        <p:nvPr/>
      </p:nvGrpSpPr>
      <p:grpSpPr>
        <a:xfrm>
          <a:off x="0" y="0"/>
          <a:ext cx="0" cy="0"/>
          <a:chOff x="0" y="0"/>
          <a:chExt cx="0" cy="0"/>
        </a:xfrm>
      </p:grpSpPr>
      <p:sp>
        <p:nvSpPr>
          <p:cNvPr id="940" name="Google Shape;940;p56"/>
          <p:cNvSpPr txBox="1"/>
          <p:nvPr>
            <p:ph type="title"/>
          </p:nvPr>
        </p:nvSpPr>
        <p:spPr>
          <a:xfrm>
            <a:off x="717525" y="554400"/>
            <a:ext cx="77091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altLang="en-GB"/>
              <a:t>THE COMPANIES CONTRIBUTION</a:t>
            </a:r>
            <a:endParaRPr lang="en-US" altLang="en-GB"/>
          </a:p>
        </p:txBody>
      </p:sp>
      <p:graphicFrame>
        <p:nvGraphicFramePr>
          <p:cNvPr id="20" name="Table 19"/>
          <p:cNvGraphicFramePr/>
          <p:nvPr/>
        </p:nvGraphicFramePr>
        <p:xfrm>
          <a:off x="467360" y="1419860"/>
          <a:ext cx="3365500" cy="2801620"/>
        </p:xfrm>
        <a:graphic>
          <a:graphicData uri="http://schemas.openxmlformats.org/drawingml/2006/table">
            <a:tbl>
              <a:tblPr/>
              <a:tblGrid>
                <a:gridCol w="2870200"/>
                <a:gridCol w="495300"/>
              </a:tblGrid>
              <a:tr h="190500">
                <a:tc>
                  <a:txBody>
                    <a:bodyPr/>
                    <a:p>
                      <a:pPr marL="0" indent="0" algn="just">
                        <a:buNone/>
                      </a:pPr>
                      <a:r>
                        <a:rPr lang="en-US" sz="1300" b="0">
                          <a:solidFill>
                            <a:schemeClr val="bg2">
                              <a:lumMod val="10000"/>
                            </a:schemeClr>
                          </a:solidFill>
                          <a:latin typeface="Bahnschrift" panose="020B0502040204020203" charset="0"/>
                          <a:cs typeface="Bahnschrift" panose="020B0502040204020203" charset="0"/>
                        </a:rPr>
                        <a:t>Operating sustainably</a:t>
                      </a: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ambition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operations</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Net-zero carbon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Water stewardship</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Circular economy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Nature and biodiversity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Spotlight: Building a more sustainable</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campus in Mountain View</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graphicFrame>
        <p:nvGraphicFramePr>
          <p:cNvPr id="21" name="Table 20"/>
          <p:cNvGraphicFramePr/>
          <p:nvPr/>
        </p:nvGraphicFramePr>
        <p:xfrm>
          <a:off x="4572000" y="1419860"/>
          <a:ext cx="3352800" cy="3030220"/>
        </p:xfrm>
        <a:graphic>
          <a:graphicData uri="http://schemas.openxmlformats.org/drawingml/2006/table">
            <a:tbl>
              <a:tblPr/>
              <a:tblGrid>
                <a:gridCol w="3022600"/>
                <a:gridCol w="330200"/>
              </a:tblGrid>
              <a:tr h="190500">
                <a:tc>
                  <a:txBody>
                    <a:bodyPr/>
                    <a:p>
                      <a:pPr marL="0" indent="0" algn="just">
                        <a:buNone/>
                      </a:pPr>
                      <a:r>
                        <a:rPr lang="en-US" sz="1300">
                          <a:solidFill>
                            <a:schemeClr val="bg2">
                              <a:lumMod val="10000"/>
                            </a:schemeClr>
                          </a:solidFill>
                          <a:latin typeface="Bahnschrift" panose="020B0502040204020203" charset="0"/>
                          <a:cs typeface="Bahnschrift" panose="020B0502040204020203" charset="0"/>
                        </a:rPr>
                        <a:t>Empowering individuals</a:t>
                      </a: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ambition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approach</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Helping people make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more sustainable choices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Reducing home energy use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Providing sustainable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transportation options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Sharing other actionable information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 journey ahead</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19541</Words>
  <Application>WPS Presentation</Application>
  <PresentationFormat/>
  <Paragraphs>435</Paragraphs>
  <Slides>40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SimSun</vt:lpstr>
      <vt:lpstr>Wingdings</vt:lpstr>
      <vt:lpstr>Arial</vt:lpstr>
      <vt:lpstr>Oswald</vt:lpstr>
      <vt:lpstr>Open Sans</vt:lpstr>
      <vt:lpstr>Montserrat Medium</vt:lpstr>
      <vt:lpstr>Archivo Black</vt:lpstr>
      <vt:lpstr>Yu Gothic UI Semibold</vt:lpstr>
      <vt:lpstr>Bahnschrift</vt:lpstr>
      <vt:lpstr>Times New Roman</vt:lpstr>
      <vt:lpstr>Microsoft YaHei</vt:lpstr>
      <vt:lpstr>Arial Unicode MS</vt:lpstr>
      <vt:lpstr>Environmental Consulting by Slidesgo</vt:lpstr>
      <vt:lpstr>Paving the way for a Greener Digital Future</vt:lpstr>
      <vt:lpstr>Unveiling Google’s Cooling Secrets &amp; Paving the way for a Greener Digital Future</vt:lpstr>
      <vt:lpstr>THE COMPANY</vt:lpstr>
      <vt:lpstr> INTRODUCTION</vt:lpstr>
      <vt:lpstr> COMPANY GOAL</vt:lpstr>
      <vt:lpstr> COMPANY GOAL</vt:lpstr>
      <vt:lpstr>04</vt:lpstr>
      <vt:lpstr>What’s inside</vt:lpstr>
      <vt:lpstr>THE COMPANIES CONTRIBUTION</vt:lpstr>
      <vt:lpstr>PowerPoint 演示文稿</vt:lpstr>
      <vt:lpstr>PowerPoint 演示文稿</vt:lpstr>
      <vt:lpstr>PowerPoint 演示文稿</vt:lpstr>
      <vt:lpstr>PowerPoint 演示文稿</vt:lpstr>
      <vt:lpstr>PowerPoint 演示文稿</vt:lpstr>
      <vt:lpstr>Air quality  Google has worked with several cities to capture hyperlocal air quality insights used to help improve the lives and health of residents. They map air quality street-by-street using an electric Street View car, to increase awareness of air quality levels and help implement smart transportation policies.   Cool roofs  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  Road traffic  They also know that many cities suffer from urban road traffic, which wastes fuel and creates harmful air pollution. That’s why they created Green Light, an AI tool that 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vt:lpstr>
      <vt:lpstr>PowerPoint 演示文稿</vt:lpstr>
      <vt:lpstr>Challenges to address</vt:lpstr>
      <vt:lpstr>MERCURY</vt:lpstr>
      <vt:lpstr>VENUS</vt:lpstr>
      <vt:lpstr>Advancing carbon-free energy</vt:lpstr>
      <vt:lpstr>Advancing responsible water use</vt:lpstr>
      <vt:lpstr>Advancing responsible water use</vt:lpstr>
      <vt:lpstr>PowerPoint 演示文稿</vt:lpstr>
      <vt:lpstr>PowerPoint 演示文稿</vt:lpstr>
      <vt:lpstr>PowerPoint 演示文稿</vt:lpstr>
      <vt:lpstr>GOOGLE IT INFRASTRUCTURE</vt:lpstr>
      <vt:lpstr>GOOGLE CLOUD &amp; VIRTUALIZATION</vt:lpstr>
      <vt:lpstr>GOOGLE ENERGY EFFICIENT COMPUTING</vt:lpstr>
      <vt:lpstr>GOOGLE ENERGY EFFICIENT COMPUTING</vt:lpstr>
      <vt:lpstr>GOOGLE ANALYTICS &amp; SUSTAINABILITY</vt:lpstr>
      <vt:lpstr>GOOGLE EXPECTED BENEFITS</vt:lpstr>
      <vt:lpstr>Python Code Additions</vt:lpstr>
      <vt:lpstr>UNDERSTANDING THE PROBLEM</vt:lpstr>
      <vt:lpstr>US STATE STATS TO SHOW PROBLEMS</vt:lpstr>
      <vt:lpstr>US STATE WIND ENERGY</vt:lpstr>
      <vt:lpstr>US STATE WIND ENERGY STATS</vt:lpstr>
      <vt:lpstr>US Greenhouse Gas Emissions</vt:lpstr>
      <vt:lpstr>CONCLSION</vt:lpstr>
      <vt:lpstr>Presented by Chhavi Verma  8th sem ISE Dept.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Paving the way for a Greener Digital Future</dc:title>
  <dc:creator/>
  <cp:lastModifiedBy>CHHAVI</cp:lastModifiedBy>
  <cp:revision>15</cp:revision>
  <dcterms:created xsi:type="dcterms:W3CDTF">2024-04-16T16:03:00Z</dcterms:created>
  <dcterms:modified xsi:type="dcterms:W3CDTF">2024-04-16T17:55:24Z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4D2B378DE0384308A98F5A7C56575DC8_12</vt:lpwstr>
  </property>
  <property fmtid="{D5CDD505-2E9C-101B-9397-08002B2CF9AE}" pid="3" name="KSOProductBuildVer">
    <vt:lpwstr>1033-12.2.0.16731</vt:lpwstr>
  </property>
</Properties>
</file>